
<file path=[Content_Types].xml><?xml version="1.0" encoding="utf-8"?>
<Types xmlns="http://schemas.openxmlformats.org/package/2006/content-types">
  <Default Extension="jfif" ContentType="image/jpeg"/>
  <Default Extension="jpeg" ContentType="image/jpeg"/>
  <Default Extension="jpg" ContentType="image/pn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25.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9.jpg" ContentType="image/jpeg"/>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7"/>
    <p:sldMasterId id="2147483685" r:id="rId8"/>
    <p:sldMasterId id="2147483701" r:id="rId9"/>
  </p:sldMasterIdLst>
  <p:notesMasterIdLst>
    <p:notesMasterId r:id="rId31"/>
  </p:notesMasterIdLst>
  <p:sldIdLst>
    <p:sldId id="257" r:id="rId10"/>
    <p:sldId id="683" r:id="rId11"/>
    <p:sldId id="316" r:id="rId12"/>
    <p:sldId id="685" r:id="rId13"/>
    <p:sldId id="471" r:id="rId14"/>
    <p:sldId id="664" r:id="rId15"/>
    <p:sldId id="684" r:id="rId16"/>
    <p:sldId id="668" r:id="rId17"/>
    <p:sldId id="678" r:id="rId18"/>
    <p:sldId id="669" r:id="rId19"/>
    <p:sldId id="681" r:id="rId20"/>
    <p:sldId id="675" r:id="rId21"/>
    <p:sldId id="661" r:id="rId22"/>
    <p:sldId id="676" r:id="rId23"/>
    <p:sldId id="653" r:id="rId24"/>
    <p:sldId id="671" r:id="rId25"/>
    <p:sldId id="654" r:id="rId26"/>
    <p:sldId id="652" r:id="rId27"/>
    <p:sldId id="677" r:id="rId28"/>
    <p:sldId id="682"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pos="7320" userDrawn="1">
          <p15:clr>
            <a:srgbClr val="A4A3A4"/>
          </p15:clr>
        </p15:guide>
        <p15:guide id="4"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C20E"/>
    <a:srgbClr val="F26A21"/>
    <a:srgbClr val="00833E"/>
    <a:srgbClr val="961A49"/>
    <a:srgbClr val="5FD079"/>
    <a:srgbClr val="77777A"/>
    <a:srgbClr val="D1D3D4"/>
    <a:srgbClr val="374EA2"/>
    <a:srgbClr val="80B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77755" autoAdjust="0"/>
  </p:normalViewPr>
  <p:slideViewPr>
    <p:cSldViewPr snapToGrid="0">
      <p:cViewPr varScale="1">
        <p:scale>
          <a:sx n="98" d="100"/>
          <a:sy n="98" d="100"/>
        </p:scale>
        <p:origin x="1648" y="184"/>
      </p:cViewPr>
      <p:guideLst>
        <p:guide orient="horz" pos="4008"/>
        <p:guide pos="3840"/>
        <p:guide pos="7320"/>
        <p:guide pos="3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2.xml"/></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50.png"/><Relationship Id="rId6" Type="http://schemas.openxmlformats.org/officeDocument/2006/relationships/image" Target="../media/image41.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5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7F60E-899E-4613-9AE2-E3824CE81AFF}"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5FAA167C-1C5C-4BA5-A775-70AB7DD18D5F}">
      <dgm:prSet phldrT="[Text]"/>
      <dgm:spPr/>
      <dgm:t>
        <a:bodyPr/>
        <a:lstStyle/>
        <a:p>
          <a:r>
            <a:rPr lang="es-419" noProof="0" dirty="0"/>
            <a:t>Bienestar del Niño y la Familia</a:t>
          </a:r>
        </a:p>
      </dgm:t>
    </dgm:pt>
    <dgm:pt modelId="{4C1A5A7D-B64B-4591-A9B1-21D899BAC66C}" type="parTrans" cxnId="{6FE8FC37-8ABC-4711-990E-11E5E7E59602}">
      <dgm:prSet/>
      <dgm:spPr/>
      <dgm:t>
        <a:bodyPr/>
        <a:lstStyle/>
        <a:p>
          <a:endParaRPr lang="en-US"/>
        </a:p>
      </dgm:t>
    </dgm:pt>
    <dgm:pt modelId="{806EE61B-C4A0-4FD2-947F-59F6DB8DC628}" type="sibTrans" cxnId="{6FE8FC37-8ABC-4711-990E-11E5E7E59602}">
      <dgm:prSet/>
      <dgm:spPr/>
      <dgm:t>
        <a:bodyPr/>
        <a:lstStyle/>
        <a:p>
          <a:endParaRPr lang="en-US"/>
        </a:p>
      </dgm:t>
    </dgm:pt>
    <dgm:pt modelId="{475B3405-93F8-4F00-8E43-5CD37C751258}">
      <dgm:prSet phldrT="[Text]" custT="1"/>
      <dgm:spPr/>
      <dgm:t>
        <a:bodyPr/>
        <a:lstStyle/>
        <a:p>
          <a:endParaRPr lang="en-US" sz="1600" dirty="0">
            <a:solidFill>
              <a:schemeClr val="tx1"/>
            </a:solidFill>
          </a:endParaRPr>
        </a:p>
      </dgm:t>
    </dgm:pt>
    <dgm:pt modelId="{475B0488-0D45-4BF0-9BFA-6BCF0DE08BB2}" type="parTrans" cxnId="{E4DD0A4B-650F-4E7D-9BB2-99901C5616B7}">
      <dgm:prSet/>
      <dgm:spPr/>
      <dgm:t>
        <a:bodyPr/>
        <a:lstStyle/>
        <a:p>
          <a:endParaRPr lang="en-US"/>
        </a:p>
      </dgm:t>
    </dgm:pt>
    <dgm:pt modelId="{04623681-B3AF-475C-9FC6-D3396AAC6449}" type="sibTrans" cxnId="{E4DD0A4B-650F-4E7D-9BB2-99901C5616B7}">
      <dgm:prSet/>
      <dgm:spPr/>
      <dgm:t>
        <a:bodyPr/>
        <a:lstStyle/>
        <a:p>
          <a:endParaRPr lang="en-US"/>
        </a:p>
      </dgm:t>
    </dgm:pt>
    <dgm:pt modelId="{92C9D891-268F-4947-B688-5B445363246C}">
      <dgm:prSet phldrT="[Text]" custT="1"/>
      <dgm:spPr/>
      <dgm:t>
        <a:bodyPr/>
        <a:lstStyle/>
        <a:p>
          <a:endParaRPr lang="en-US" sz="1400" dirty="0">
            <a:solidFill>
              <a:schemeClr val="tx1"/>
            </a:solidFill>
          </a:endParaRPr>
        </a:p>
      </dgm:t>
    </dgm:pt>
    <dgm:pt modelId="{78D4FE29-7377-401B-AEE4-9139CC5FD27F}" type="parTrans" cxnId="{8A96C118-9C9A-4F51-AADC-85F71E892289}">
      <dgm:prSet/>
      <dgm:spPr/>
      <dgm:t>
        <a:bodyPr/>
        <a:lstStyle/>
        <a:p>
          <a:endParaRPr lang="en-US"/>
        </a:p>
      </dgm:t>
    </dgm:pt>
    <dgm:pt modelId="{FD0ABBFF-ECA6-41B6-B480-EF47A1482705}" type="sibTrans" cxnId="{8A96C118-9C9A-4F51-AADC-85F71E892289}">
      <dgm:prSet/>
      <dgm:spPr/>
      <dgm:t>
        <a:bodyPr/>
        <a:lstStyle/>
        <a:p>
          <a:endParaRPr lang="en-US"/>
        </a:p>
      </dgm:t>
    </dgm:pt>
    <dgm:pt modelId="{C5357A0D-2572-4537-84BE-314533EB0A0C}">
      <dgm:prSet phldrT="[Text]" custT="1"/>
      <dgm:spPr/>
      <dgm:t>
        <a:bodyPr/>
        <a:lstStyle/>
        <a:p>
          <a:pPr marL="0" indent="0" algn="ctr">
            <a:buFont typeface="Arial" panose="020B0604020202020204" pitchFamily="34" charset="0"/>
            <a:buChar char="•"/>
          </a:pPr>
          <a:r>
            <a:rPr lang="es-419" sz="1400" b="1" spc="-30" baseline="0" noProof="0" dirty="0"/>
            <a:t> </a:t>
          </a:r>
        </a:p>
        <a:p>
          <a:pPr marL="0" indent="0" algn="l">
            <a:buFont typeface="Arial" panose="020B0604020202020204" pitchFamily="34" charset="0"/>
            <a:buChar char="•"/>
          </a:pPr>
          <a:r>
            <a:rPr lang="es-419" sz="1400" b="1" spc="-30" baseline="0" noProof="0" dirty="0"/>
            <a:t>- Práctica SBCC                       - Conocimientos técnicos sobre los niños                </a:t>
          </a:r>
        </a:p>
        <a:p>
          <a:pPr marL="0" indent="0" algn="l">
            <a:buFont typeface="Arial" panose="020B0604020202020204" pitchFamily="34" charset="0"/>
            <a:buChar char="•"/>
          </a:pPr>
          <a:r>
            <a:rPr lang="es-419" sz="1400" b="1" spc="-30" baseline="0" noProof="0" dirty="0"/>
            <a:t>- Enlace entre el Gobierno y la Sociedad Civil            </a:t>
          </a:r>
        </a:p>
        <a:p>
          <a:pPr marL="0" indent="0" algn="l">
            <a:buFont typeface="Arial" panose="020B0604020202020204" pitchFamily="34" charset="0"/>
            <a:buChar char="•"/>
          </a:pPr>
          <a:r>
            <a:rPr lang="es-419" sz="1400" b="1" spc="-30" baseline="0" noProof="0" dirty="0"/>
            <a:t>- Promoción de alto nivel sobre problemas con los derechos del niño</a:t>
          </a:r>
        </a:p>
        <a:p>
          <a:pPr marL="0" indent="0" algn="ctr">
            <a:buNone/>
          </a:pPr>
          <a:r>
            <a:rPr lang="es-419" sz="1600" b="1" spc="-30" baseline="0" noProof="0" dirty="0"/>
            <a:t> </a:t>
          </a:r>
          <a:endParaRPr lang="es-419" sz="1100" spc="-30" baseline="0" noProof="0" dirty="0"/>
        </a:p>
      </dgm:t>
    </dgm:pt>
    <dgm:pt modelId="{C0630928-E9A4-4962-A8C7-18EB7A730DB2}" type="parTrans" cxnId="{AC56819A-FEF0-4145-A6D8-4F4A41CA8ECB}">
      <dgm:prSet/>
      <dgm:spPr/>
      <dgm:t>
        <a:bodyPr/>
        <a:lstStyle/>
        <a:p>
          <a:endParaRPr lang="en-US"/>
        </a:p>
      </dgm:t>
    </dgm:pt>
    <dgm:pt modelId="{86156EB4-35BE-4889-8155-B9ECDC8AD5CD}" type="sibTrans" cxnId="{AC56819A-FEF0-4145-A6D8-4F4A41CA8ECB}">
      <dgm:prSet/>
      <dgm:spPr/>
      <dgm:t>
        <a:bodyPr/>
        <a:lstStyle/>
        <a:p>
          <a:endParaRPr lang="en-US"/>
        </a:p>
      </dgm:t>
    </dgm:pt>
    <dgm:pt modelId="{7D435F1B-01AE-4EC9-B97A-18BE9ED4D7B6}">
      <dgm:prSet phldrT="[Text]"/>
      <dgm:spPr/>
      <dgm:t>
        <a:bodyPr/>
        <a:lstStyle/>
        <a:p>
          <a:endParaRPr lang="en-US" dirty="0"/>
        </a:p>
      </dgm:t>
    </dgm:pt>
    <dgm:pt modelId="{9A728EED-BF78-4FC5-99B1-C241731B5595}" type="parTrans" cxnId="{F7A2036F-613B-490A-BB38-7C65A74C756B}">
      <dgm:prSet/>
      <dgm:spPr/>
      <dgm:t>
        <a:bodyPr/>
        <a:lstStyle/>
        <a:p>
          <a:endParaRPr lang="en-US"/>
        </a:p>
      </dgm:t>
    </dgm:pt>
    <dgm:pt modelId="{E614C362-CCA5-46D6-84C8-75C769048704}" type="sibTrans" cxnId="{F7A2036F-613B-490A-BB38-7C65A74C756B}">
      <dgm:prSet/>
      <dgm:spPr/>
      <dgm:t>
        <a:bodyPr/>
        <a:lstStyle/>
        <a:p>
          <a:endParaRPr lang="en-US"/>
        </a:p>
      </dgm:t>
    </dgm:pt>
    <dgm:pt modelId="{3C878E62-0B97-49DA-ACDB-30621F138E4F}" type="pres">
      <dgm:prSet presAssocID="{E357F60E-899E-4613-9AE2-E3824CE81AFF}" presName="Name0" presStyleCnt="0">
        <dgm:presLayoutVars>
          <dgm:chMax val="1"/>
          <dgm:dir/>
          <dgm:animLvl val="ctr"/>
          <dgm:resizeHandles val="exact"/>
        </dgm:presLayoutVars>
      </dgm:prSet>
      <dgm:spPr/>
    </dgm:pt>
    <dgm:pt modelId="{81F8A9CF-BB06-4893-8EB7-70BE6546BF29}" type="pres">
      <dgm:prSet presAssocID="{5FAA167C-1C5C-4BA5-A775-70AB7DD18D5F}" presName="centerShape" presStyleLbl="node0" presStyleIdx="0" presStyleCnt="1" custLinFactNeighborX="2041" custLinFactNeighborY="2742"/>
      <dgm:spPr/>
    </dgm:pt>
    <dgm:pt modelId="{2D182C78-7DE5-4EAE-8534-B652685ED6F5}" type="pres">
      <dgm:prSet presAssocID="{475B3405-93F8-4F00-8E43-5CD37C751258}" presName="node" presStyleLbl="node1" presStyleIdx="0" presStyleCnt="3" custScaleX="175963" custScaleY="161025" custRadScaleRad="96794" custRadScaleInc="1058">
        <dgm:presLayoutVars>
          <dgm:bulletEnabled val="1"/>
        </dgm:presLayoutVars>
      </dgm:prSet>
      <dgm:spPr/>
    </dgm:pt>
    <dgm:pt modelId="{90DCF54C-2887-4829-8F55-487C8990AE30}" type="pres">
      <dgm:prSet presAssocID="{475B3405-93F8-4F00-8E43-5CD37C751258}" presName="dummy" presStyleCnt="0"/>
      <dgm:spPr/>
    </dgm:pt>
    <dgm:pt modelId="{46374D57-663B-4C48-8969-186883DEE561}" type="pres">
      <dgm:prSet presAssocID="{04623681-B3AF-475C-9FC6-D3396AAC6449}" presName="sibTrans" presStyleLbl="sibTrans2D1" presStyleIdx="0" presStyleCnt="3" custLinFactNeighborX="1591" custLinFactNeighborY="-701"/>
      <dgm:spPr/>
    </dgm:pt>
    <dgm:pt modelId="{F17ADFAE-6513-41A0-BDAE-129D18F8E64D}" type="pres">
      <dgm:prSet presAssocID="{92C9D891-268F-4947-B688-5B445363246C}" presName="node" presStyleLbl="node1" presStyleIdx="1" presStyleCnt="3" custScaleX="162124" custScaleY="156317" custRadScaleRad="107028" custRadScaleInc="-1697">
        <dgm:presLayoutVars>
          <dgm:bulletEnabled val="1"/>
        </dgm:presLayoutVars>
      </dgm:prSet>
      <dgm:spPr/>
    </dgm:pt>
    <dgm:pt modelId="{97E06555-7C07-418E-8BC1-F032AD7181E7}" type="pres">
      <dgm:prSet presAssocID="{92C9D891-268F-4947-B688-5B445363246C}" presName="dummy" presStyleCnt="0"/>
      <dgm:spPr/>
    </dgm:pt>
    <dgm:pt modelId="{A9CA5ABA-B6F2-4F0C-AED7-73751A2505C4}" type="pres">
      <dgm:prSet presAssocID="{FD0ABBFF-ECA6-41B6-B480-EF47A1482705}" presName="sibTrans" presStyleLbl="sibTrans2D1" presStyleIdx="1" presStyleCnt="3"/>
      <dgm:spPr/>
    </dgm:pt>
    <dgm:pt modelId="{63183C45-AD6A-4A15-A637-8D3A8B167092}" type="pres">
      <dgm:prSet presAssocID="{C5357A0D-2572-4537-84BE-314533EB0A0C}" presName="node" presStyleLbl="node1" presStyleIdx="2" presStyleCnt="3" custScaleX="172517" custScaleY="158478" custRadScaleRad="103462" custRadScaleInc="2752">
        <dgm:presLayoutVars>
          <dgm:bulletEnabled val="1"/>
        </dgm:presLayoutVars>
      </dgm:prSet>
      <dgm:spPr/>
    </dgm:pt>
    <dgm:pt modelId="{CC9E0406-529D-4D95-8C5A-D9C624B12376}" type="pres">
      <dgm:prSet presAssocID="{C5357A0D-2572-4537-84BE-314533EB0A0C}" presName="dummy" presStyleCnt="0"/>
      <dgm:spPr/>
    </dgm:pt>
    <dgm:pt modelId="{5231F6B0-CFBC-4157-86B1-7FA1EC326A0B}" type="pres">
      <dgm:prSet presAssocID="{86156EB4-35BE-4889-8155-B9ECDC8AD5CD}" presName="sibTrans" presStyleLbl="sibTrans2D1" presStyleIdx="2" presStyleCnt="3" custLinFactNeighborX="-1122" custLinFactNeighborY="-23"/>
      <dgm:spPr/>
    </dgm:pt>
  </dgm:ptLst>
  <dgm:cxnLst>
    <dgm:cxn modelId="{E727E90C-9A77-E043-AF12-D2051FEDB556}" type="presOf" srcId="{E357F60E-899E-4613-9AE2-E3824CE81AFF}" destId="{3C878E62-0B97-49DA-ACDB-30621F138E4F}" srcOrd="0" destOrd="0" presId="urn:microsoft.com/office/officeart/2005/8/layout/radial6"/>
    <dgm:cxn modelId="{8A96C118-9C9A-4F51-AADC-85F71E892289}" srcId="{5FAA167C-1C5C-4BA5-A775-70AB7DD18D5F}" destId="{92C9D891-268F-4947-B688-5B445363246C}" srcOrd="1" destOrd="0" parTransId="{78D4FE29-7377-401B-AEE4-9139CC5FD27F}" sibTransId="{FD0ABBFF-ECA6-41B6-B480-EF47A1482705}"/>
    <dgm:cxn modelId="{6FE8FC37-8ABC-4711-990E-11E5E7E59602}" srcId="{E357F60E-899E-4613-9AE2-E3824CE81AFF}" destId="{5FAA167C-1C5C-4BA5-A775-70AB7DD18D5F}" srcOrd="0" destOrd="0" parTransId="{4C1A5A7D-B64B-4591-A9B1-21D899BAC66C}" sibTransId="{806EE61B-C4A0-4FD2-947F-59F6DB8DC628}"/>
    <dgm:cxn modelId="{E4DD0A4B-650F-4E7D-9BB2-99901C5616B7}" srcId="{5FAA167C-1C5C-4BA5-A775-70AB7DD18D5F}" destId="{475B3405-93F8-4F00-8E43-5CD37C751258}" srcOrd="0" destOrd="0" parTransId="{475B0488-0D45-4BF0-9BFA-6BCF0DE08BB2}" sibTransId="{04623681-B3AF-475C-9FC6-D3396AAC6449}"/>
    <dgm:cxn modelId="{E6FA725F-0B30-2643-9837-C4DE1A1DC026}" type="presOf" srcId="{86156EB4-35BE-4889-8155-B9ECDC8AD5CD}" destId="{5231F6B0-CFBC-4157-86B1-7FA1EC326A0B}" srcOrd="0" destOrd="0" presId="urn:microsoft.com/office/officeart/2005/8/layout/radial6"/>
    <dgm:cxn modelId="{F7A2036F-613B-490A-BB38-7C65A74C756B}" srcId="{E357F60E-899E-4613-9AE2-E3824CE81AFF}" destId="{7D435F1B-01AE-4EC9-B97A-18BE9ED4D7B6}" srcOrd="1" destOrd="0" parTransId="{9A728EED-BF78-4FC5-99B1-C241731B5595}" sibTransId="{E614C362-CCA5-46D6-84C8-75C769048704}"/>
    <dgm:cxn modelId="{2473628A-D663-BC49-957B-2F8B077203FE}" type="presOf" srcId="{475B3405-93F8-4F00-8E43-5CD37C751258}" destId="{2D182C78-7DE5-4EAE-8534-B652685ED6F5}" srcOrd="0" destOrd="0" presId="urn:microsoft.com/office/officeart/2005/8/layout/radial6"/>
    <dgm:cxn modelId="{AC56819A-FEF0-4145-A6D8-4F4A41CA8ECB}" srcId="{5FAA167C-1C5C-4BA5-A775-70AB7DD18D5F}" destId="{C5357A0D-2572-4537-84BE-314533EB0A0C}" srcOrd="2" destOrd="0" parTransId="{C0630928-E9A4-4962-A8C7-18EB7A730DB2}" sibTransId="{86156EB4-35BE-4889-8155-B9ECDC8AD5CD}"/>
    <dgm:cxn modelId="{ED3926C3-942E-8745-8538-554D1122C81C}" type="presOf" srcId="{C5357A0D-2572-4537-84BE-314533EB0A0C}" destId="{63183C45-AD6A-4A15-A637-8D3A8B167092}" srcOrd="0" destOrd="0" presId="urn:microsoft.com/office/officeart/2005/8/layout/radial6"/>
    <dgm:cxn modelId="{DABBA1CE-3E30-F647-90D2-07C2D1A7C56B}" type="presOf" srcId="{04623681-B3AF-475C-9FC6-D3396AAC6449}" destId="{46374D57-663B-4C48-8969-186883DEE561}" srcOrd="0" destOrd="0" presId="urn:microsoft.com/office/officeart/2005/8/layout/radial6"/>
    <dgm:cxn modelId="{F80B0CD2-8985-F44C-BEE7-CFF39175AE19}" type="presOf" srcId="{92C9D891-268F-4947-B688-5B445363246C}" destId="{F17ADFAE-6513-41A0-BDAE-129D18F8E64D}" srcOrd="0" destOrd="0" presId="urn:microsoft.com/office/officeart/2005/8/layout/radial6"/>
    <dgm:cxn modelId="{6042FFE4-F9AD-634E-B1F4-A8C6438849E1}" type="presOf" srcId="{5FAA167C-1C5C-4BA5-A775-70AB7DD18D5F}" destId="{81F8A9CF-BB06-4893-8EB7-70BE6546BF29}" srcOrd="0" destOrd="0" presId="urn:microsoft.com/office/officeart/2005/8/layout/radial6"/>
    <dgm:cxn modelId="{3EB8E1E8-B438-804D-9BDD-1C347BCC8611}" type="presOf" srcId="{FD0ABBFF-ECA6-41B6-B480-EF47A1482705}" destId="{A9CA5ABA-B6F2-4F0C-AED7-73751A2505C4}" srcOrd="0" destOrd="0" presId="urn:microsoft.com/office/officeart/2005/8/layout/radial6"/>
    <dgm:cxn modelId="{1CCE1F72-A7AA-8749-9C2E-0F70F8A6A2CB}" type="presParOf" srcId="{3C878E62-0B97-49DA-ACDB-30621F138E4F}" destId="{81F8A9CF-BB06-4893-8EB7-70BE6546BF29}" srcOrd="0" destOrd="0" presId="urn:microsoft.com/office/officeart/2005/8/layout/radial6"/>
    <dgm:cxn modelId="{AF9BF76B-0D14-9648-9C9C-26A9FFD75703}" type="presParOf" srcId="{3C878E62-0B97-49DA-ACDB-30621F138E4F}" destId="{2D182C78-7DE5-4EAE-8534-B652685ED6F5}" srcOrd="1" destOrd="0" presId="urn:microsoft.com/office/officeart/2005/8/layout/radial6"/>
    <dgm:cxn modelId="{7042B56D-EC20-E743-905F-446CEF0E71C6}" type="presParOf" srcId="{3C878E62-0B97-49DA-ACDB-30621F138E4F}" destId="{90DCF54C-2887-4829-8F55-487C8990AE30}" srcOrd="2" destOrd="0" presId="urn:microsoft.com/office/officeart/2005/8/layout/radial6"/>
    <dgm:cxn modelId="{41B3BA65-1FD7-AB4A-8C42-4754F570633B}" type="presParOf" srcId="{3C878E62-0B97-49DA-ACDB-30621F138E4F}" destId="{46374D57-663B-4C48-8969-186883DEE561}" srcOrd="3" destOrd="0" presId="urn:microsoft.com/office/officeart/2005/8/layout/radial6"/>
    <dgm:cxn modelId="{E970A861-4423-CF43-8909-18B85C268F65}" type="presParOf" srcId="{3C878E62-0B97-49DA-ACDB-30621F138E4F}" destId="{F17ADFAE-6513-41A0-BDAE-129D18F8E64D}" srcOrd="4" destOrd="0" presId="urn:microsoft.com/office/officeart/2005/8/layout/radial6"/>
    <dgm:cxn modelId="{509F0EB1-DB37-C84B-8F68-DF612789FE1E}" type="presParOf" srcId="{3C878E62-0B97-49DA-ACDB-30621F138E4F}" destId="{97E06555-7C07-418E-8BC1-F032AD7181E7}" srcOrd="5" destOrd="0" presId="urn:microsoft.com/office/officeart/2005/8/layout/radial6"/>
    <dgm:cxn modelId="{F8A783C0-1B98-C94D-A1AE-683C1C800DD5}" type="presParOf" srcId="{3C878E62-0B97-49DA-ACDB-30621F138E4F}" destId="{A9CA5ABA-B6F2-4F0C-AED7-73751A2505C4}" srcOrd="6" destOrd="0" presId="urn:microsoft.com/office/officeart/2005/8/layout/radial6"/>
    <dgm:cxn modelId="{686081CF-4364-504E-9352-6CCE83BE7BB4}" type="presParOf" srcId="{3C878E62-0B97-49DA-ACDB-30621F138E4F}" destId="{63183C45-AD6A-4A15-A637-8D3A8B167092}" srcOrd="7" destOrd="0" presId="urn:microsoft.com/office/officeart/2005/8/layout/radial6"/>
    <dgm:cxn modelId="{F2DD887C-63F8-884A-8624-AD5AFA353CB0}" type="presParOf" srcId="{3C878E62-0B97-49DA-ACDB-30621F138E4F}" destId="{CC9E0406-529D-4D95-8C5A-D9C624B12376}" srcOrd="8" destOrd="0" presId="urn:microsoft.com/office/officeart/2005/8/layout/radial6"/>
    <dgm:cxn modelId="{E1D8DFE6-8A3D-B647-BD6C-79F4B0A8782B}" type="presParOf" srcId="{3C878E62-0B97-49DA-ACDB-30621F138E4F}" destId="{5231F6B0-CFBC-4157-86B1-7FA1EC326A0B}" srcOrd="9" destOrd="0" presId="urn:microsoft.com/office/officeart/2005/8/layout/radial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2BCCC-5081-C74F-8F0A-9BEF5121145F}"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18AE8129-EAFA-3F46-8D12-2472AEEBA0F4}">
      <dgm:prSet phldrT="[Text]" custT="1"/>
      <dgm:spPr>
        <a:solidFill>
          <a:srgbClr val="00B0F0"/>
        </a:solidFill>
      </dgm:spPr>
      <dgm:t>
        <a:bodyPr/>
        <a:lstStyle/>
        <a:p>
          <a:pPr rtl="0"/>
          <a:r>
            <a:rPr lang="es-419" sz="1800" b="1" noProof="0" dirty="0"/>
            <a:t>Su objetivo es movilizar a los Líderes Religiosos,</a:t>
          </a:r>
          <a:r>
            <a:rPr lang="es-419" sz="1800" noProof="0" dirty="0"/>
            <a:t> Hombres</a:t>
          </a:r>
          <a:r>
            <a:rPr lang="es-419" sz="1800" noProof="0" dirty="0">
              <a:latin typeface="Arial" panose="020B0604020202020204"/>
            </a:rPr>
            <a:t>, Mujeres y Jóvenes de Fe, miembros de</a:t>
          </a:r>
          <a:r>
            <a:rPr lang="es-419" sz="1800" noProof="0" dirty="0"/>
            <a:t> RfP a través de sus Consejos </a:t>
          </a:r>
          <a:r>
            <a:rPr lang="es-419" sz="1800" noProof="0" dirty="0" err="1"/>
            <a:t>Inter-confesionales</a:t>
          </a:r>
          <a:r>
            <a:rPr lang="es-419" sz="1800" noProof="0" dirty="0"/>
            <a:t> a nivel nacional para que brinden apoyo a los protocolos de preparación y respuesta al COVID</a:t>
          </a:r>
          <a:endParaRPr lang="es-419" sz="1800" noProof="0" dirty="0">
            <a:latin typeface="Arial"/>
            <a:cs typeface="Arial"/>
          </a:endParaRPr>
        </a:p>
      </dgm:t>
    </dgm:pt>
    <dgm:pt modelId="{95708703-B873-C344-9483-1F9732512E7D}" type="parTrans" cxnId="{98FF7BD0-CEF7-C747-A5C3-93EDD61FDC50}">
      <dgm:prSet/>
      <dgm:spPr/>
      <dgm:t>
        <a:bodyPr/>
        <a:lstStyle/>
        <a:p>
          <a:endParaRPr lang="en-US"/>
        </a:p>
      </dgm:t>
    </dgm:pt>
    <dgm:pt modelId="{65A2345C-0C38-8A4A-AD64-B81C21903D1E}" type="sibTrans" cxnId="{98FF7BD0-CEF7-C747-A5C3-93EDD61FDC50}">
      <dgm:prSet/>
      <dgm:spPr/>
      <dgm:t>
        <a:bodyPr/>
        <a:lstStyle/>
        <a:p>
          <a:endParaRPr lang="en-US"/>
        </a:p>
      </dgm:t>
    </dgm:pt>
    <dgm:pt modelId="{06A5417D-60EE-46A9-A7C0-98BC9D81E402}">
      <dgm:prSet phldr="0" custT="1"/>
      <dgm:spPr/>
      <dgm:t>
        <a:bodyPr/>
        <a:lstStyle/>
        <a:p>
          <a:pPr rtl="0"/>
          <a:r>
            <a:rPr lang="es-419" sz="1800" b="1" noProof="0" dirty="0"/>
            <a:t>#FaithInAction</a:t>
          </a:r>
          <a:r>
            <a:rPr lang="es-419" sz="1800" b="0" noProof="0" dirty="0">
              <a:latin typeface="Arial" panose="020B0604020202020204"/>
            </a:rPr>
            <a:t> es una campaña mundial que busca hacer frente al COVID-19 proporcionando un apoyo coordinado y basado en evidencias con el fin de proteger y mejorar el bienestar de los niños, las familias y las comunidades</a:t>
          </a:r>
          <a:r>
            <a:rPr lang="es-419" sz="1800" b="0" noProof="0" dirty="0"/>
            <a:t>.</a:t>
          </a:r>
          <a:endParaRPr lang="es-419" sz="1800" b="0" noProof="0" dirty="0">
            <a:latin typeface="Apple Braille Pinpoint 8 Dot"/>
          </a:endParaRPr>
        </a:p>
      </dgm:t>
    </dgm:pt>
    <dgm:pt modelId="{1E27FF34-A9DA-446D-93BC-8E3266A5D833}" type="parTrans" cxnId="{6FE9B773-821C-43A7-B2BD-42FEA330BB36}">
      <dgm:prSet/>
      <dgm:spPr/>
      <dgm:t>
        <a:bodyPr/>
        <a:lstStyle/>
        <a:p>
          <a:endParaRPr lang="en-US"/>
        </a:p>
      </dgm:t>
    </dgm:pt>
    <dgm:pt modelId="{A8FC905D-1724-4A53-89FF-79D01437589D}" type="sibTrans" cxnId="{6FE9B773-821C-43A7-B2BD-42FEA330BB36}">
      <dgm:prSet/>
      <dgm:spPr/>
      <dgm:t>
        <a:bodyPr/>
        <a:lstStyle/>
        <a:p>
          <a:endParaRPr lang="en-US"/>
        </a:p>
      </dgm:t>
    </dgm:pt>
    <dgm:pt modelId="{732688A0-6943-4D46-82BB-4DEFD57AB5C9}">
      <dgm:prSet phldr="0" custT="1"/>
      <dgm:spPr/>
      <dgm:t>
        <a:bodyPr/>
        <a:lstStyle/>
        <a:p>
          <a:pPr rtl="0"/>
          <a:r>
            <a:rPr lang="es-419" sz="1800" b="0" noProof="0" dirty="0">
              <a:latin typeface="Arial" panose="020B0604020202020204"/>
            </a:rPr>
            <a:t>La campaña es una iniciativa de </a:t>
          </a:r>
          <a:r>
            <a:rPr lang="es-419" sz="1800" b="1" noProof="0" dirty="0"/>
            <a:t>Religions for Peace </a:t>
          </a:r>
          <a:r>
            <a:rPr lang="es-419" sz="1800" b="0" noProof="0" dirty="0">
              <a:latin typeface="Arial" panose="020B0604020202020204"/>
            </a:rPr>
            <a:t>(RfP) y </a:t>
          </a:r>
          <a:r>
            <a:rPr lang="es-419" sz="1800" b="1" noProof="0" dirty="0">
              <a:latin typeface="Arial" panose="020B0604020202020204"/>
            </a:rPr>
            <a:t>UNICEF </a:t>
          </a:r>
          <a:r>
            <a:rPr lang="es-419" sz="1800" noProof="0" dirty="0">
              <a:latin typeface="Arial" panose="020B0604020202020204"/>
            </a:rPr>
            <a:t>en colaboración con</a:t>
          </a:r>
          <a:r>
            <a:rPr lang="es-419" sz="1800" b="1" noProof="0" dirty="0">
              <a:latin typeface="Arial" panose="020B0604020202020204"/>
            </a:rPr>
            <a:t> </a:t>
          </a:r>
          <a:r>
            <a:rPr lang="es-419" sz="1800" b="1" noProof="0" dirty="0" err="1">
              <a:latin typeface="Arial" panose="020B0604020202020204"/>
            </a:rPr>
            <a:t>Joint</a:t>
          </a:r>
          <a:r>
            <a:rPr lang="es-419" sz="1800" b="1" noProof="0" dirty="0"/>
            <a:t> </a:t>
          </a:r>
          <a:r>
            <a:rPr lang="es-419" sz="1800" b="1" noProof="0" dirty="0" err="1"/>
            <a:t>Learning</a:t>
          </a:r>
          <a:r>
            <a:rPr lang="es-419" sz="1800" b="1" noProof="0" dirty="0"/>
            <a:t> </a:t>
          </a:r>
          <a:r>
            <a:rPr lang="es-419" sz="1800" b="1" noProof="0" dirty="0" err="1"/>
            <a:t>Initiative</a:t>
          </a:r>
          <a:r>
            <a:rPr lang="es-419" sz="1800" b="1" noProof="0" dirty="0"/>
            <a:t> </a:t>
          </a:r>
          <a:r>
            <a:rPr lang="es-419" sz="1800" b="1" noProof="0" dirty="0" err="1"/>
            <a:t>on</a:t>
          </a:r>
          <a:r>
            <a:rPr lang="es-419" sz="1800" b="1" noProof="0" dirty="0"/>
            <a:t> Local Faith </a:t>
          </a:r>
          <a:r>
            <a:rPr lang="es-419" sz="1800" b="1" noProof="0" dirty="0" err="1"/>
            <a:t>Communities</a:t>
          </a:r>
          <a:r>
            <a:rPr lang="es-419" sz="1800" b="1" noProof="0" dirty="0">
              <a:latin typeface="Arial" panose="020B0604020202020204"/>
            </a:rPr>
            <a:t> </a:t>
          </a:r>
          <a:r>
            <a:rPr lang="es-419" sz="1800" b="0" noProof="0" dirty="0">
              <a:latin typeface="Arial" panose="020B0604020202020204"/>
            </a:rPr>
            <a:t>(JLI)</a:t>
          </a:r>
          <a:r>
            <a:rPr lang="es-419" sz="1800" noProof="0" dirty="0">
              <a:latin typeface="Arial" panose="020B0604020202020204"/>
            </a:rPr>
            <a:t> y las agencias miembros del grupo FBO (siglas en inglés para Organizaciones Confesionales)</a:t>
          </a:r>
          <a:endParaRPr lang="es-419" sz="1800" noProof="0" dirty="0"/>
        </a:p>
      </dgm:t>
    </dgm:pt>
    <dgm:pt modelId="{9C11F1C2-683B-4EEC-A1D1-8B5F1E085CE5}" type="parTrans" cxnId="{94A1CE10-E20A-4336-A862-7BD187388740}">
      <dgm:prSet/>
      <dgm:spPr/>
      <dgm:t>
        <a:bodyPr/>
        <a:lstStyle/>
        <a:p>
          <a:endParaRPr lang="en-US"/>
        </a:p>
      </dgm:t>
    </dgm:pt>
    <dgm:pt modelId="{71340195-E1DD-4A8C-9A59-464553679662}" type="sibTrans" cxnId="{94A1CE10-E20A-4336-A862-7BD187388740}">
      <dgm:prSet/>
      <dgm:spPr/>
      <dgm:t>
        <a:bodyPr/>
        <a:lstStyle/>
        <a:p>
          <a:endParaRPr lang="en-US"/>
        </a:p>
      </dgm:t>
    </dgm:pt>
    <dgm:pt modelId="{55C80A8C-395F-BB48-8E65-74E0B74B4401}" type="pres">
      <dgm:prSet presAssocID="{5692BCCC-5081-C74F-8F0A-9BEF5121145F}" presName="Name0" presStyleCnt="0">
        <dgm:presLayoutVars>
          <dgm:chMax val="7"/>
          <dgm:chPref val="7"/>
          <dgm:dir/>
        </dgm:presLayoutVars>
      </dgm:prSet>
      <dgm:spPr/>
    </dgm:pt>
    <dgm:pt modelId="{6BF40B6B-6D06-7A42-8715-B916ECA08009}" type="pres">
      <dgm:prSet presAssocID="{5692BCCC-5081-C74F-8F0A-9BEF5121145F}" presName="Name1" presStyleCnt="0"/>
      <dgm:spPr/>
    </dgm:pt>
    <dgm:pt modelId="{4C3FA4C7-7253-794B-B018-3628B0964862}" type="pres">
      <dgm:prSet presAssocID="{5692BCCC-5081-C74F-8F0A-9BEF5121145F}" presName="cycle" presStyleCnt="0"/>
      <dgm:spPr/>
    </dgm:pt>
    <dgm:pt modelId="{ED888C9A-D867-8548-A95B-C151D43F5BE1}" type="pres">
      <dgm:prSet presAssocID="{5692BCCC-5081-C74F-8F0A-9BEF5121145F}" presName="srcNode" presStyleLbl="node1" presStyleIdx="0" presStyleCnt="3"/>
      <dgm:spPr/>
    </dgm:pt>
    <dgm:pt modelId="{E97C8877-3BD3-A046-B718-374D8374F2CB}" type="pres">
      <dgm:prSet presAssocID="{5692BCCC-5081-C74F-8F0A-9BEF5121145F}" presName="conn" presStyleLbl="parChTrans1D2" presStyleIdx="0" presStyleCnt="1"/>
      <dgm:spPr/>
    </dgm:pt>
    <dgm:pt modelId="{B038D648-159D-C14E-B71B-8CEC0680DE3F}" type="pres">
      <dgm:prSet presAssocID="{5692BCCC-5081-C74F-8F0A-9BEF5121145F}" presName="extraNode" presStyleLbl="node1" presStyleIdx="0" presStyleCnt="3"/>
      <dgm:spPr/>
    </dgm:pt>
    <dgm:pt modelId="{C0479FA1-9270-5F43-8101-2198C7762EB8}" type="pres">
      <dgm:prSet presAssocID="{5692BCCC-5081-C74F-8F0A-9BEF5121145F}" presName="dstNode" presStyleLbl="node1" presStyleIdx="0" presStyleCnt="3"/>
      <dgm:spPr/>
    </dgm:pt>
    <dgm:pt modelId="{D3FDEEE5-953D-4797-B963-5D484E4D98B8}" type="pres">
      <dgm:prSet presAssocID="{06A5417D-60EE-46A9-A7C0-98BC9D81E402}" presName="text_1" presStyleLbl="node1" presStyleIdx="0" presStyleCnt="3">
        <dgm:presLayoutVars>
          <dgm:bulletEnabled val="1"/>
        </dgm:presLayoutVars>
      </dgm:prSet>
      <dgm:spPr/>
    </dgm:pt>
    <dgm:pt modelId="{D39AF6DE-BB4B-49DD-BA55-A2FE69BA6E18}" type="pres">
      <dgm:prSet presAssocID="{06A5417D-60EE-46A9-A7C0-98BC9D81E402}" presName="accent_1" presStyleCnt="0"/>
      <dgm:spPr/>
    </dgm:pt>
    <dgm:pt modelId="{672D6442-A685-4D8B-B9F3-81166AEF2831}" type="pres">
      <dgm:prSet presAssocID="{06A5417D-60EE-46A9-A7C0-98BC9D81E402}" presName="accentRepeatNode" presStyleLbl="solidFgAcc1" presStyleIdx="0" presStyleCnt="3"/>
      <dgm:spPr/>
    </dgm:pt>
    <dgm:pt modelId="{79CA2950-A588-47C7-B3CA-92D8FB9A9DCB}" type="pres">
      <dgm:prSet presAssocID="{732688A0-6943-4D46-82BB-4DEFD57AB5C9}" presName="text_2" presStyleLbl="node1" presStyleIdx="1" presStyleCnt="3">
        <dgm:presLayoutVars>
          <dgm:bulletEnabled val="1"/>
        </dgm:presLayoutVars>
      </dgm:prSet>
      <dgm:spPr/>
    </dgm:pt>
    <dgm:pt modelId="{FBC54650-E538-4450-A764-2044DCC233D1}" type="pres">
      <dgm:prSet presAssocID="{732688A0-6943-4D46-82BB-4DEFD57AB5C9}" presName="accent_2" presStyleCnt="0"/>
      <dgm:spPr/>
    </dgm:pt>
    <dgm:pt modelId="{710DB2F9-EA00-4EB1-8D2F-300EC28B9A59}" type="pres">
      <dgm:prSet presAssocID="{732688A0-6943-4D46-82BB-4DEFD57AB5C9}" presName="accentRepeatNode" presStyleLbl="solidFgAcc1" presStyleIdx="1" presStyleCnt="3"/>
      <dgm:spPr/>
    </dgm:pt>
    <dgm:pt modelId="{1650D9BB-F487-4D13-877D-12DF1439D752}" type="pres">
      <dgm:prSet presAssocID="{18AE8129-EAFA-3F46-8D12-2472AEEBA0F4}" presName="text_3" presStyleLbl="node1" presStyleIdx="2" presStyleCnt="3">
        <dgm:presLayoutVars>
          <dgm:bulletEnabled val="1"/>
        </dgm:presLayoutVars>
      </dgm:prSet>
      <dgm:spPr/>
    </dgm:pt>
    <dgm:pt modelId="{5CC227D4-189E-42B9-BC53-95CB98EF0FEA}" type="pres">
      <dgm:prSet presAssocID="{18AE8129-EAFA-3F46-8D12-2472AEEBA0F4}" presName="accent_3" presStyleCnt="0"/>
      <dgm:spPr/>
    </dgm:pt>
    <dgm:pt modelId="{F457237E-679E-ED47-A725-89C9562D6045}" type="pres">
      <dgm:prSet presAssocID="{18AE8129-EAFA-3F46-8D12-2472AEEBA0F4}" presName="accentRepeatNode" presStyleLbl="solidFgAcc1" presStyleIdx="2" presStyleCnt="3"/>
      <dgm:spPr/>
    </dgm:pt>
  </dgm:ptLst>
  <dgm:cxnLst>
    <dgm:cxn modelId="{B0AAF40B-6E7B-41F6-A56E-0FAA6F1A3024}" type="presOf" srcId="{06A5417D-60EE-46A9-A7C0-98BC9D81E402}" destId="{D3FDEEE5-953D-4797-B963-5D484E4D98B8}" srcOrd="0" destOrd="0" presId="urn:microsoft.com/office/officeart/2008/layout/VerticalCurvedList"/>
    <dgm:cxn modelId="{1C60AE0F-8E13-4D34-92FD-FC3492A6B718}" type="presOf" srcId="{732688A0-6943-4D46-82BB-4DEFD57AB5C9}" destId="{79CA2950-A588-47C7-B3CA-92D8FB9A9DCB}" srcOrd="0" destOrd="0" presId="urn:microsoft.com/office/officeart/2008/layout/VerticalCurvedList"/>
    <dgm:cxn modelId="{94A1CE10-E20A-4336-A862-7BD187388740}" srcId="{5692BCCC-5081-C74F-8F0A-9BEF5121145F}" destId="{732688A0-6943-4D46-82BB-4DEFD57AB5C9}" srcOrd="1" destOrd="0" parTransId="{9C11F1C2-683B-4EEC-A1D1-8B5F1E085CE5}" sibTransId="{71340195-E1DD-4A8C-9A59-464553679662}"/>
    <dgm:cxn modelId="{12E2AB1D-1EE8-0D46-805D-C1C6697C700F}" type="presOf" srcId="{5692BCCC-5081-C74F-8F0A-9BEF5121145F}" destId="{55C80A8C-395F-BB48-8E65-74E0B74B4401}" srcOrd="0" destOrd="0" presId="urn:microsoft.com/office/officeart/2008/layout/VerticalCurvedList"/>
    <dgm:cxn modelId="{6FE9B773-821C-43A7-B2BD-42FEA330BB36}" srcId="{5692BCCC-5081-C74F-8F0A-9BEF5121145F}" destId="{06A5417D-60EE-46A9-A7C0-98BC9D81E402}" srcOrd="0" destOrd="0" parTransId="{1E27FF34-A9DA-446D-93BC-8E3266A5D833}" sibTransId="{A8FC905D-1724-4A53-89FF-79D01437589D}"/>
    <dgm:cxn modelId="{E3EEE1A4-0FA7-472C-B085-22BF82E128D1}" type="presOf" srcId="{A8FC905D-1724-4A53-89FF-79D01437589D}" destId="{E97C8877-3BD3-A046-B718-374D8374F2CB}" srcOrd="0" destOrd="0" presId="urn:microsoft.com/office/officeart/2008/layout/VerticalCurvedList"/>
    <dgm:cxn modelId="{82D7F8B6-AB00-4FBA-9E19-7CCBB6E819F9}" type="presOf" srcId="{18AE8129-EAFA-3F46-8D12-2472AEEBA0F4}" destId="{1650D9BB-F487-4D13-877D-12DF1439D752}" srcOrd="0" destOrd="0" presId="urn:microsoft.com/office/officeart/2008/layout/VerticalCurvedList"/>
    <dgm:cxn modelId="{98FF7BD0-CEF7-C747-A5C3-93EDD61FDC50}" srcId="{5692BCCC-5081-C74F-8F0A-9BEF5121145F}" destId="{18AE8129-EAFA-3F46-8D12-2472AEEBA0F4}" srcOrd="2" destOrd="0" parTransId="{95708703-B873-C344-9483-1F9732512E7D}" sibTransId="{65A2345C-0C38-8A4A-AD64-B81C21903D1E}"/>
    <dgm:cxn modelId="{80D55F4C-61B8-4209-BF8D-54D480C7C79E}" type="presParOf" srcId="{55C80A8C-395F-BB48-8E65-74E0B74B4401}" destId="{6BF40B6B-6D06-7A42-8715-B916ECA08009}" srcOrd="0" destOrd="0" presId="urn:microsoft.com/office/officeart/2008/layout/VerticalCurvedList"/>
    <dgm:cxn modelId="{12BCDFD7-72D3-49AE-AD45-5A784FE6BB35}" type="presParOf" srcId="{6BF40B6B-6D06-7A42-8715-B916ECA08009}" destId="{4C3FA4C7-7253-794B-B018-3628B0964862}" srcOrd="0" destOrd="0" presId="urn:microsoft.com/office/officeart/2008/layout/VerticalCurvedList"/>
    <dgm:cxn modelId="{0919820F-F6DD-4500-AC6A-369047CE166D}" type="presParOf" srcId="{4C3FA4C7-7253-794B-B018-3628B0964862}" destId="{ED888C9A-D867-8548-A95B-C151D43F5BE1}" srcOrd="0" destOrd="0" presId="urn:microsoft.com/office/officeart/2008/layout/VerticalCurvedList"/>
    <dgm:cxn modelId="{1E6FEE87-60BE-4BC5-86BC-914A668FD753}" type="presParOf" srcId="{4C3FA4C7-7253-794B-B018-3628B0964862}" destId="{E97C8877-3BD3-A046-B718-374D8374F2CB}" srcOrd="1" destOrd="0" presId="urn:microsoft.com/office/officeart/2008/layout/VerticalCurvedList"/>
    <dgm:cxn modelId="{275E7D74-F5A2-4C3C-AA71-CEE9EDCE57A7}" type="presParOf" srcId="{4C3FA4C7-7253-794B-B018-3628B0964862}" destId="{B038D648-159D-C14E-B71B-8CEC0680DE3F}" srcOrd="2" destOrd="0" presId="urn:microsoft.com/office/officeart/2008/layout/VerticalCurvedList"/>
    <dgm:cxn modelId="{062A1CB4-2370-47AF-A66D-F1BE33F41FFD}" type="presParOf" srcId="{4C3FA4C7-7253-794B-B018-3628B0964862}" destId="{C0479FA1-9270-5F43-8101-2198C7762EB8}" srcOrd="3" destOrd="0" presId="urn:microsoft.com/office/officeart/2008/layout/VerticalCurvedList"/>
    <dgm:cxn modelId="{66B6BD12-34E2-43C8-9A81-CD65D37CC49C}" type="presParOf" srcId="{6BF40B6B-6D06-7A42-8715-B916ECA08009}" destId="{D3FDEEE5-953D-4797-B963-5D484E4D98B8}" srcOrd="1" destOrd="0" presId="urn:microsoft.com/office/officeart/2008/layout/VerticalCurvedList"/>
    <dgm:cxn modelId="{3595AAA9-9144-48F9-8E87-BD6C321EDE91}" type="presParOf" srcId="{6BF40B6B-6D06-7A42-8715-B916ECA08009}" destId="{D39AF6DE-BB4B-49DD-BA55-A2FE69BA6E18}" srcOrd="2" destOrd="0" presId="urn:microsoft.com/office/officeart/2008/layout/VerticalCurvedList"/>
    <dgm:cxn modelId="{A2836F1C-2D04-4B53-A776-F258F1FE246F}" type="presParOf" srcId="{D39AF6DE-BB4B-49DD-BA55-A2FE69BA6E18}" destId="{672D6442-A685-4D8B-B9F3-81166AEF2831}" srcOrd="0" destOrd="0" presId="urn:microsoft.com/office/officeart/2008/layout/VerticalCurvedList"/>
    <dgm:cxn modelId="{3C41B9D6-EC37-4496-95CD-992F1D2796B9}" type="presParOf" srcId="{6BF40B6B-6D06-7A42-8715-B916ECA08009}" destId="{79CA2950-A588-47C7-B3CA-92D8FB9A9DCB}" srcOrd="3" destOrd="0" presId="urn:microsoft.com/office/officeart/2008/layout/VerticalCurvedList"/>
    <dgm:cxn modelId="{08382AA3-4D8B-4529-B4D0-09ECA42E0EB0}" type="presParOf" srcId="{6BF40B6B-6D06-7A42-8715-B916ECA08009}" destId="{FBC54650-E538-4450-A764-2044DCC233D1}" srcOrd="4" destOrd="0" presId="urn:microsoft.com/office/officeart/2008/layout/VerticalCurvedList"/>
    <dgm:cxn modelId="{EA7B4F6C-A290-4C16-B017-63CF05050159}" type="presParOf" srcId="{FBC54650-E538-4450-A764-2044DCC233D1}" destId="{710DB2F9-EA00-4EB1-8D2F-300EC28B9A59}" srcOrd="0" destOrd="0" presId="urn:microsoft.com/office/officeart/2008/layout/VerticalCurvedList"/>
    <dgm:cxn modelId="{1C61F373-02F5-4DD7-8224-4D7E76414B46}" type="presParOf" srcId="{6BF40B6B-6D06-7A42-8715-B916ECA08009}" destId="{1650D9BB-F487-4D13-877D-12DF1439D752}" srcOrd="5" destOrd="0" presId="urn:microsoft.com/office/officeart/2008/layout/VerticalCurvedList"/>
    <dgm:cxn modelId="{0355CA23-626C-418E-9996-08A712290FFB}" type="presParOf" srcId="{6BF40B6B-6D06-7A42-8715-B916ECA08009}" destId="{5CC227D4-189E-42B9-BC53-95CB98EF0FEA}" srcOrd="6" destOrd="0" presId="urn:microsoft.com/office/officeart/2008/layout/VerticalCurvedList"/>
    <dgm:cxn modelId="{30F22DED-329A-4335-A047-BE44AD795F22}" type="presParOf" srcId="{5CC227D4-189E-42B9-BC53-95CB98EF0FEA}" destId="{F457237E-679E-ED47-A725-89C9562D604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2BCCC-5081-C74F-8F0A-9BEF5121145F}" type="doc">
      <dgm:prSet loTypeId="urn:microsoft.com/office/officeart/2005/8/layout/hList6" loCatId="" qsTypeId="urn:microsoft.com/office/officeart/2005/8/quickstyle/simple1" qsCatId="simple" csTypeId="urn:microsoft.com/office/officeart/2005/8/colors/accent1_2" csCatId="accent1" phldr="1"/>
      <dgm:spPr/>
      <dgm:t>
        <a:bodyPr/>
        <a:lstStyle/>
        <a:p>
          <a:endParaRPr lang="en-US"/>
        </a:p>
      </dgm:t>
    </dgm:pt>
    <dgm:pt modelId="{3B1F79A5-DDBC-DD42-9C5A-0AD1660451E1}">
      <dgm:prSet phldrT="[Text]" custT="1"/>
      <dgm:spPr/>
      <dgm:t>
        <a:bodyPr/>
        <a:lstStyle/>
        <a:p>
          <a:r>
            <a:rPr lang="es-419" sz="2400" b="1" noProof="0" dirty="0">
              <a:latin typeface="Apple Braille Pinpoint 8 Dot" pitchFamily="2" charset="0"/>
            </a:rPr>
            <a:t>Webinars Regionales para facilitar el Intercambio, las redes de contactos y la puesta en marcha de la iniciativa</a:t>
          </a:r>
        </a:p>
      </dgm:t>
    </dgm:pt>
    <dgm:pt modelId="{7E598228-CB5C-404B-8D6E-CC81496EF513}" type="parTrans" cxnId="{842B9B87-05C8-6C4E-AFFD-0F3F57E829CD}">
      <dgm:prSet/>
      <dgm:spPr/>
      <dgm:t>
        <a:bodyPr/>
        <a:lstStyle/>
        <a:p>
          <a:endParaRPr lang="en-US"/>
        </a:p>
      </dgm:t>
    </dgm:pt>
    <dgm:pt modelId="{A961B0FA-4BCF-9F45-9EE8-1CD7AF62EBE8}" type="sibTrans" cxnId="{842B9B87-05C8-6C4E-AFFD-0F3F57E829CD}">
      <dgm:prSet/>
      <dgm:spPr/>
      <dgm:t>
        <a:bodyPr/>
        <a:lstStyle/>
        <a:p>
          <a:endParaRPr lang="en-US"/>
        </a:p>
      </dgm:t>
    </dgm:pt>
    <dgm:pt modelId="{8DD8792E-722A-6E41-9E69-B1AD656ECAED}">
      <dgm:prSet phldrT="[Text]" custT="1"/>
      <dgm:spPr/>
      <dgm:t>
        <a:bodyPr/>
        <a:lstStyle/>
        <a:p>
          <a:r>
            <a:rPr lang="es-419" sz="2000" b="1" noProof="0" dirty="0">
              <a:latin typeface="Apple Braille Pinpoint 8 Dot" pitchFamily="2" charset="0"/>
            </a:rPr>
            <a:t>Lanzamiento mundial de la Iniciativa Multi-Confesional Fe-en-Acción COVID-19 </a:t>
          </a:r>
        </a:p>
        <a:p>
          <a:r>
            <a:rPr lang="es-419" sz="1800" b="0" noProof="0" dirty="0">
              <a:latin typeface="Apple Braille Pinpoint 8 Dot"/>
            </a:rPr>
            <a:t>Suscrito por ED </a:t>
          </a:r>
          <a:r>
            <a:rPr lang="es-419" sz="1800" b="0" noProof="0" dirty="0" err="1">
              <a:latin typeface="Apple Braille Pinpoint 8 Dot"/>
            </a:rPr>
            <a:t>Fore</a:t>
          </a:r>
          <a:r>
            <a:rPr lang="es-419" sz="1800" b="0" noProof="0" dirty="0">
              <a:latin typeface="Apple Braille Pinpoint 8 Dot"/>
            </a:rPr>
            <a:t> y 12 líderes espirituales de las principales</a:t>
          </a:r>
          <a:r>
            <a:rPr lang="es-419" sz="1800" dirty="0">
              <a:latin typeface="Apple Braille Pinpoint 8 Dot"/>
            </a:rPr>
            <a:t> confesiones religiosas del mundo</a:t>
          </a:r>
          <a:endParaRPr lang="es-419" sz="1800" b="0" noProof="0" dirty="0">
            <a:latin typeface="Apple Braille Pinpoint 8 Dot"/>
          </a:endParaRPr>
        </a:p>
      </dgm:t>
    </dgm:pt>
    <dgm:pt modelId="{0BCC943E-DA64-724A-9EF8-28E881A4B55A}" type="parTrans" cxnId="{228DA138-D874-5D40-8568-BB3A595DF07D}">
      <dgm:prSet/>
      <dgm:spPr/>
      <dgm:t>
        <a:bodyPr/>
        <a:lstStyle/>
        <a:p>
          <a:endParaRPr lang="en-US"/>
        </a:p>
      </dgm:t>
    </dgm:pt>
    <dgm:pt modelId="{B9CC9F6D-3229-5B48-A519-0086AB6B07C2}" type="sibTrans" cxnId="{228DA138-D874-5D40-8568-BB3A595DF07D}">
      <dgm:prSet/>
      <dgm:spPr/>
      <dgm:t>
        <a:bodyPr/>
        <a:lstStyle/>
        <a:p>
          <a:endParaRPr lang="en-US"/>
        </a:p>
      </dgm:t>
    </dgm:pt>
    <dgm:pt modelId="{18AE8129-EAFA-3F46-8D12-2472AEEBA0F4}">
      <dgm:prSet phldrT="[Text]"/>
      <dgm:spPr/>
      <dgm:t>
        <a:bodyPr/>
        <a:lstStyle/>
        <a:p>
          <a:endParaRPr lang="en-US" b="1" dirty="0">
            <a:latin typeface="Apple Braille Pinpoint 8 Dot" pitchFamily="2" charset="0"/>
          </a:endParaRPr>
        </a:p>
      </dgm:t>
    </dgm:pt>
    <dgm:pt modelId="{95708703-B873-C344-9483-1F9732512E7D}" type="parTrans" cxnId="{98FF7BD0-CEF7-C747-A5C3-93EDD61FDC50}">
      <dgm:prSet/>
      <dgm:spPr/>
      <dgm:t>
        <a:bodyPr/>
        <a:lstStyle/>
        <a:p>
          <a:endParaRPr lang="en-US"/>
        </a:p>
      </dgm:t>
    </dgm:pt>
    <dgm:pt modelId="{65A2345C-0C38-8A4A-AD64-B81C21903D1E}" type="sibTrans" cxnId="{98FF7BD0-CEF7-C747-A5C3-93EDD61FDC50}">
      <dgm:prSet/>
      <dgm:spPr/>
      <dgm:t>
        <a:bodyPr/>
        <a:lstStyle/>
        <a:p>
          <a:endParaRPr lang="en-US"/>
        </a:p>
      </dgm:t>
    </dgm:pt>
    <dgm:pt modelId="{0EA7A9D5-E00E-284A-A4C9-8089847DA0ED}" type="pres">
      <dgm:prSet presAssocID="{5692BCCC-5081-C74F-8F0A-9BEF5121145F}" presName="Name0" presStyleCnt="0">
        <dgm:presLayoutVars>
          <dgm:dir/>
          <dgm:resizeHandles val="exact"/>
        </dgm:presLayoutVars>
      </dgm:prSet>
      <dgm:spPr/>
    </dgm:pt>
    <dgm:pt modelId="{21B29FA7-3CB1-0A40-B912-2E0010EBE47A}" type="pres">
      <dgm:prSet presAssocID="{3B1F79A5-DDBC-DD42-9C5A-0AD1660451E1}" presName="node" presStyleLbl="node1" presStyleIdx="0" presStyleCnt="3" custScaleY="94444" custLinFactX="199588" custLinFactNeighborX="200000" custLinFactNeighborY="2778">
        <dgm:presLayoutVars>
          <dgm:bulletEnabled val="1"/>
        </dgm:presLayoutVars>
      </dgm:prSet>
      <dgm:spPr/>
    </dgm:pt>
    <dgm:pt modelId="{13E277B8-B9CB-5247-8023-81B4DEE6C03E}" type="pres">
      <dgm:prSet presAssocID="{A961B0FA-4BCF-9F45-9EE8-1CD7AF62EBE8}" presName="sibTrans" presStyleCnt="0"/>
      <dgm:spPr/>
    </dgm:pt>
    <dgm:pt modelId="{129ED2AD-36F1-824E-8AF1-E3A1EBE1FB86}" type="pres">
      <dgm:prSet presAssocID="{8DD8792E-722A-6E41-9E69-B1AD656ECAED}" presName="node" presStyleLbl="node1" presStyleIdx="1" presStyleCnt="3" custLinFactX="-176205" custLinFactNeighborX="-200000" custLinFactNeighborY="6752">
        <dgm:presLayoutVars>
          <dgm:bulletEnabled val="1"/>
        </dgm:presLayoutVars>
      </dgm:prSet>
      <dgm:spPr/>
    </dgm:pt>
    <dgm:pt modelId="{F05D258B-90F0-C84D-9D80-266E402F0CE1}" type="pres">
      <dgm:prSet presAssocID="{B9CC9F6D-3229-5B48-A519-0086AB6B07C2}" presName="sibTrans" presStyleCnt="0"/>
      <dgm:spPr/>
    </dgm:pt>
    <dgm:pt modelId="{143C0A0D-B283-9548-92E2-8D4F7E903F67}" type="pres">
      <dgm:prSet presAssocID="{18AE8129-EAFA-3F46-8D12-2472AEEBA0F4}" presName="node" presStyleLbl="node1" presStyleIdx="2" presStyleCnt="3" custLinFactX="-100000" custLinFactNeighborX="-106074" custLinFactNeighborY="0">
        <dgm:presLayoutVars>
          <dgm:bulletEnabled val="1"/>
        </dgm:presLayoutVars>
      </dgm:prSet>
      <dgm:spPr/>
    </dgm:pt>
  </dgm:ptLst>
  <dgm:cxnLst>
    <dgm:cxn modelId="{3340F004-8FC6-8444-895E-7E03CF96CF91}" type="presOf" srcId="{3B1F79A5-DDBC-DD42-9C5A-0AD1660451E1}" destId="{21B29FA7-3CB1-0A40-B912-2E0010EBE47A}" srcOrd="0" destOrd="0" presId="urn:microsoft.com/office/officeart/2005/8/layout/hList6"/>
    <dgm:cxn modelId="{228DA138-D874-5D40-8568-BB3A595DF07D}" srcId="{5692BCCC-5081-C74F-8F0A-9BEF5121145F}" destId="{8DD8792E-722A-6E41-9E69-B1AD656ECAED}" srcOrd="1" destOrd="0" parTransId="{0BCC943E-DA64-724A-9EF8-28E881A4B55A}" sibTransId="{B9CC9F6D-3229-5B48-A519-0086AB6B07C2}"/>
    <dgm:cxn modelId="{842B9B87-05C8-6C4E-AFFD-0F3F57E829CD}" srcId="{5692BCCC-5081-C74F-8F0A-9BEF5121145F}" destId="{3B1F79A5-DDBC-DD42-9C5A-0AD1660451E1}" srcOrd="0" destOrd="0" parTransId="{7E598228-CB5C-404B-8D6E-CC81496EF513}" sibTransId="{A961B0FA-4BCF-9F45-9EE8-1CD7AF62EBE8}"/>
    <dgm:cxn modelId="{49D0A691-8BBE-F64E-991E-B5EDE57B1CFB}" type="presOf" srcId="{8DD8792E-722A-6E41-9E69-B1AD656ECAED}" destId="{129ED2AD-36F1-824E-8AF1-E3A1EBE1FB86}" srcOrd="0" destOrd="0" presId="urn:microsoft.com/office/officeart/2005/8/layout/hList6"/>
    <dgm:cxn modelId="{F2C92D9F-1F47-0645-8437-F13DB582D87F}" type="presOf" srcId="{5692BCCC-5081-C74F-8F0A-9BEF5121145F}" destId="{0EA7A9D5-E00E-284A-A4C9-8089847DA0ED}" srcOrd="0" destOrd="0" presId="urn:microsoft.com/office/officeart/2005/8/layout/hList6"/>
    <dgm:cxn modelId="{8AFEBBA3-A7CA-F14F-A3BE-67446B0C07D8}" type="presOf" srcId="{18AE8129-EAFA-3F46-8D12-2472AEEBA0F4}" destId="{143C0A0D-B283-9548-92E2-8D4F7E903F67}" srcOrd="0" destOrd="0" presId="urn:microsoft.com/office/officeart/2005/8/layout/hList6"/>
    <dgm:cxn modelId="{98FF7BD0-CEF7-C747-A5C3-93EDD61FDC50}" srcId="{5692BCCC-5081-C74F-8F0A-9BEF5121145F}" destId="{18AE8129-EAFA-3F46-8D12-2472AEEBA0F4}" srcOrd="2" destOrd="0" parTransId="{95708703-B873-C344-9483-1F9732512E7D}" sibTransId="{65A2345C-0C38-8A4A-AD64-B81C21903D1E}"/>
    <dgm:cxn modelId="{CC6935B3-5766-7548-9CBD-91D4181BF953}" type="presParOf" srcId="{0EA7A9D5-E00E-284A-A4C9-8089847DA0ED}" destId="{21B29FA7-3CB1-0A40-B912-2E0010EBE47A}" srcOrd="0" destOrd="0" presId="urn:microsoft.com/office/officeart/2005/8/layout/hList6"/>
    <dgm:cxn modelId="{BE6FD8C2-83E4-174B-8F8C-F1343C1B477C}" type="presParOf" srcId="{0EA7A9D5-E00E-284A-A4C9-8089847DA0ED}" destId="{13E277B8-B9CB-5247-8023-81B4DEE6C03E}" srcOrd="1" destOrd="0" presId="urn:microsoft.com/office/officeart/2005/8/layout/hList6"/>
    <dgm:cxn modelId="{21AF26F6-AF1E-F544-86AB-9D2B0DFFE55C}" type="presParOf" srcId="{0EA7A9D5-E00E-284A-A4C9-8089847DA0ED}" destId="{129ED2AD-36F1-824E-8AF1-E3A1EBE1FB86}" srcOrd="2" destOrd="0" presId="urn:microsoft.com/office/officeart/2005/8/layout/hList6"/>
    <dgm:cxn modelId="{82BECD15-CDC8-944B-B4DD-0F8342B8A759}" type="presParOf" srcId="{0EA7A9D5-E00E-284A-A4C9-8089847DA0ED}" destId="{F05D258B-90F0-C84D-9D80-266E402F0CE1}" srcOrd="3" destOrd="0" presId="urn:microsoft.com/office/officeart/2005/8/layout/hList6"/>
    <dgm:cxn modelId="{E0015B45-8E50-844E-A657-D9E9A6A88D14}" type="presParOf" srcId="{0EA7A9D5-E00E-284A-A4C9-8089847DA0ED}" destId="{143C0A0D-B283-9548-92E2-8D4F7E903F6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F6740D-7126-4587-9268-DCD751678B1E}"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D7853698-7FBD-4C42-B6DD-C1E9BA170D48}">
      <dgm:prSet phldrT="[Text]" custT="1"/>
      <dgm:spPr/>
      <dgm:t>
        <a:bodyPr/>
        <a:lstStyle/>
        <a:p>
          <a:pPr algn="l"/>
          <a:r>
            <a:rPr lang="es-419" sz="2000" b="1" noProof="0" dirty="0">
              <a:solidFill>
                <a:srgbClr val="FFFF00"/>
              </a:solidFill>
            </a:rPr>
            <a:t>La Comunicación en los Tiempos del Corona</a:t>
          </a:r>
        </a:p>
        <a:p>
          <a:pPr algn="l"/>
          <a:r>
            <a:rPr lang="es-419" sz="1600" noProof="0" dirty="0"/>
            <a:t>Salud Mental y Espiritual, Información errónea y rumores, Estigmatización y Discriminación</a:t>
          </a:r>
        </a:p>
      </dgm:t>
    </dgm:pt>
    <dgm:pt modelId="{31D0E8AB-8BFA-40BA-9412-C1067D9BB3D9}" type="parTrans" cxnId="{E2DBF410-8E6E-4770-AF06-E4FCB9B97EDC}">
      <dgm:prSet/>
      <dgm:spPr/>
      <dgm:t>
        <a:bodyPr/>
        <a:lstStyle/>
        <a:p>
          <a:endParaRPr lang="en-US"/>
        </a:p>
      </dgm:t>
    </dgm:pt>
    <dgm:pt modelId="{F800DAAA-6E28-405E-A509-A52486B92047}" type="sibTrans" cxnId="{E2DBF410-8E6E-4770-AF06-E4FCB9B97EDC}">
      <dgm:prSet/>
      <dgm:spPr/>
      <dgm:t>
        <a:bodyPr/>
        <a:lstStyle/>
        <a:p>
          <a:endParaRPr lang="en-US"/>
        </a:p>
      </dgm:t>
    </dgm:pt>
    <dgm:pt modelId="{15532C6C-AC31-4312-8F76-35C7AE1408FE}">
      <dgm:prSet phldrT="[Text]" custT="1"/>
      <dgm:spPr/>
      <dgm:t>
        <a:bodyPr/>
        <a:lstStyle/>
        <a:p>
          <a:pPr algn="l"/>
          <a:r>
            <a:rPr lang="es-419" sz="2000" b="1" noProof="0" dirty="0">
              <a:solidFill>
                <a:srgbClr val="FFFF00"/>
              </a:solidFill>
            </a:rPr>
            <a:t>Manteniendo la Higiene y la Salud</a:t>
          </a:r>
          <a:r>
            <a:rPr lang="es-419" sz="2000" noProof="0" dirty="0">
              <a:solidFill>
                <a:srgbClr val="FFFF00"/>
              </a:solidFill>
            </a:rPr>
            <a:t>:                                     </a:t>
          </a:r>
          <a:r>
            <a:rPr lang="es-419" sz="1700" noProof="0" dirty="0"/>
            <a:t>Adaptación de Ceremonias, Prácticas de Entierro, Rituales, Higiene y Lavado de Manos</a:t>
          </a:r>
        </a:p>
      </dgm:t>
    </dgm:pt>
    <dgm:pt modelId="{C7F3987A-AD09-40D9-ACC6-70B3E8D4D240}" type="parTrans" cxnId="{5F1A6FD9-0337-42A7-B3D2-8490C9735F56}">
      <dgm:prSet/>
      <dgm:spPr/>
      <dgm:t>
        <a:bodyPr/>
        <a:lstStyle/>
        <a:p>
          <a:endParaRPr lang="en-US"/>
        </a:p>
      </dgm:t>
    </dgm:pt>
    <dgm:pt modelId="{129724E5-D8C6-48BE-B98B-1C1CF26F4442}" type="sibTrans" cxnId="{5F1A6FD9-0337-42A7-B3D2-8490C9735F56}">
      <dgm:prSet/>
      <dgm:spPr/>
      <dgm:t>
        <a:bodyPr/>
        <a:lstStyle/>
        <a:p>
          <a:endParaRPr lang="en-US"/>
        </a:p>
      </dgm:t>
    </dgm:pt>
    <dgm:pt modelId="{AAD631B6-5610-4D5A-B621-A83F561AF34E}">
      <dgm:prSet phldrT="[Text]" custT="1"/>
      <dgm:spPr/>
      <dgm:t>
        <a:bodyPr/>
        <a:lstStyle/>
        <a:p>
          <a:pPr algn="l"/>
          <a:r>
            <a:rPr lang="es-419" sz="2000" b="1" noProof="0" dirty="0">
              <a:solidFill>
                <a:srgbClr val="FFFF00"/>
              </a:solidFill>
            </a:rPr>
            <a:t>Atendiendo a los Grupos Vulnerables</a:t>
          </a:r>
          <a:r>
            <a:rPr lang="es-419" sz="1700" noProof="0" dirty="0">
              <a:solidFill>
                <a:srgbClr val="FFFF00"/>
              </a:solidFill>
            </a:rPr>
            <a:t>:                                                 </a:t>
          </a:r>
          <a:r>
            <a:rPr lang="es-419" sz="1700" noProof="0" dirty="0"/>
            <a:t>Ancianos, Personas Sin Hogar; Migrantes, Personas con Discapacidad, Mujeres Embarazadas y Niños</a:t>
          </a:r>
        </a:p>
      </dgm:t>
    </dgm:pt>
    <dgm:pt modelId="{CE9AE6AA-51DE-4E49-8361-61974B04AAF4}" type="parTrans" cxnId="{98D3E4C4-6DB3-4E46-85BC-66A4BE597D87}">
      <dgm:prSet/>
      <dgm:spPr/>
      <dgm:t>
        <a:bodyPr/>
        <a:lstStyle/>
        <a:p>
          <a:endParaRPr lang="en-US"/>
        </a:p>
      </dgm:t>
    </dgm:pt>
    <dgm:pt modelId="{1D791C20-8C7C-4AEC-95D9-93CA71327345}" type="sibTrans" cxnId="{98D3E4C4-6DB3-4E46-85BC-66A4BE597D87}">
      <dgm:prSet/>
      <dgm:spPr/>
      <dgm:t>
        <a:bodyPr/>
        <a:lstStyle/>
        <a:p>
          <a:endParaRPr lang="en-US"/>
        </a:p>
      </dgm:t>
    </dgm:pt>
    <dgm:pt modelId="{DA82FA52-B0D7-4776-8330-160D51C605EA}">
      <dgm:prSet custT="1"/>
      <dgm:spPr/>
      <dgm:t>
        <a:bodyPr/>
        <a:lstStyle/>
        <a:p>
          <a:pPr algn="l"/>
          <a:r>
            <a:rPr lang="es-419" sz="2000" b="1" spc="-100" baseline="0" noProof="0" dirty="0">
              <a:solidFill>
                <a:srgbClr val="FFFF00"/>
              </a:solidFill>
            </a:rPr>
            <a:t>Prevención de la Violencia Contra las Mujeres y Niños</a:t>
          </a:r>
        </a:p>
      </dgm:t>
    </dgm:pt>
    <dgm:pt modelId="{4DDFC253-308A-494C-B18A-5E8074DEF741}" type="parTrans" cxnId="{4AF92124-5BFD-465D-A45C-141342E48329}">
      <dgm:prSet/>
      <dgm:spPr/>
      <dgm:t>
        <a:bodyPr/>
        <a:lstStyle/>
        <a:p>
          <a:endParaRPr lang="en-US"/>
        </a:p>
      </dgm:t>
    </dgm:pt>
    <dgm:pt modelId="{81162E38-A8C2-4A47-A487-6451EC16C504}" type="sibTrans" cxnId="{4AF92124-5BFD-465D-A45C-141342E48329}">
      <dgm:prSet/>
      <dgm:spPr/>
      <dgm:t>
        <a:bodyPr/>
        <a:lstStyle/>
        <a:p>
          <a:endParaRPr lang="en-US"/>
        </a:p>
      </dgm:t>
    </dgm:pt>
    <dgm:pt modelId="{91243DB6-C37F-4761-96F6-330F5CACCDAB}">
      <dgm:prSet custT="1"/>
      <dgm:spPr/>
      <dgm:t>
        <a:bodyPr/>
        <a:lstStyle/>
        <a:p>
          <a:pPr algn="l"/>
          <a:r>
            <a:rPr lang="es-419" sz="2000" b="1" spc="-60" baseline="0" noProof="0" dirty="0">
              <a:solidFill>
                <a:srgbClr val="FFFF00"/>
              </a:solidFill>
            </a:rPr>
            <a:t>Apoyo a la Recuperación de los servicios sociales:                                                                                                                                                </a:t>
          </a:r>
          <a:r>
            <a:rPr lang="es-419" sz="2000" b="0" noProof="0" dirty="0">
              <a:solidFill>
                <a:schemeClr val="tx1"/>
              </a:solidFill>
            </a:rPr>
            <a:t>Vacunación y Regreso a la Escuela</a:t>
          </a:r>
        </a:p>
      </dgm:t>
    </dgm:pt>
    <dgm:pt modelId="{F504A686-BC11-4043-B4A2-7A9953295A7E}" type="parTrans" cxnId="{6DBE9DF0-E85A-43AF-8A64-7C733E03DDD0}">
      <dgm:prSet/>
      <dgm:spPr/>
      <dgm:t>
        <a:bodyPr/>
        <a:lstStyle/>
        <a:p>
          <a:endParaRPr lang="en-US"/>
        </a:p>
      </dgm:t>
    </dgm:pt>
    <dgm:pt modelId="{D2C137DE-B9D2-4766-BDF3-AECE9F6DA5A7}" type="sibTrans" cxnId="{6DBE9DF0-E85A-43AF-8A64-7C733E03DDD0}">
      <dgm:prSet/>
      <dgm:spPr/>
      <dgm:t>
        <a:bodyPr/>
        <a:lstStyle/>
        <a:p>
          <a:endParaRPr lang="en-US"/>
        </a:p>
      </dgm:t>
    </dgm:pt>
    <dgm:pt modelId="{C53D0681-5602-4EAE-AC78-66027351E6F2}">
      <dgm:prSet custT="1"/>
      <dgm:spPr/>
      <dgm:t>
        <a:bodyPr/>
        <a:lstStyle/>
        <a:p>
          <a:pPr algn="l"/>
          <a:r>
            <a:rPr lang="es-419" sz="2000" b="1" noProof="0" dirty="0">
              <a:solidFill>
                <a:srgbClr val="FFFF00"/>
              </a:solidFill>
            </a:rPr>
            <a:t>Participación de Niños y Jóvenes</a:t>
          </a:r>
        </a:p>
      </dgm:t>
    </dgm:pt>
    <dgm:pt modelId="{22BC6A75-B966-440F-AC26-2EC828348693}" type="parTrans" cxnId="{AEB9B721-EA8D-4313-BEE7-0B9A544A61C8}">
      <dgm:prSet/>
      <dgm:spPr/>
      <dgm:t>
        <a:bodyPr/>
        <a:lstStyle/>
        <a:p>
          <a:endParaRPr lang="en-US"/>
        </a:p>
      </dgm:t>
    </dgm:pt>
    <dgm:pt modelId="{4B5822AA-0811-4794-A2EA-87A58C4133FF}" type="sibTrans" cxnId="{AEB9B721-EA8D-4313-BEE7-0B9A544A61C8}">
      <dgm:prSet/>
      <dgm:spPr/>
      <dgm:t>
        <a:bodyPr/>
        <a:lstStyle/>
        <a:p>
          <a:endParaRPr lang="en-US"/>
        </a:p>
      </dgm:t>
    </dgm:pt>
    <dgm:pt modelId="{E4C64952-A3EB-4FD9-ABE8-3082B57716D2}">
      <dgm:prSet custT="1"/>
      <dgm:spPr/>
      <dgm:t>
        <a:bodyPr/>
        <a:lstStyle/>
        <a:p>
          <a:pPr algn="l"/>
          <a:r>
            <a:rPr lang="es-419" sz="2000" b="1" spc="-100" baseline="0" noProof="0" dirty="0">
              <a:solidFill>
                <a:srgbClr val="FFFF00"/>
              </a:solidFill>
            </a:rPr>
            <a:t>Trabajo con los Medios Digitales y de Información</a:t>
          </a:r>
        </a:p>
      </dgm:t>
    </dgm:pt>
    <dgm:pt modelId="{7987F6E5-FFB3-4C42-A367-6DBB9B358968}" type="parTrans" cxnId="{6C902B2C-3CE3-4098-A6A8-B5803D16BAA6}">
      <dgm:prSet/>
      <dgm:spPr/>
      <dgm:t>
        <a:bodyPr/>
        <a:lstStyle/>
        <a:p>
          <a:endParaRPr lang="en-US"/>
        </a:p>
      </dgm:t>
    </dgm:pt>
    <dgm:pt modelId="{A5D8FE69-B582-4398-9036-85970A68E974}" type="sibTrans" cxnId="{6C902B2C-3CE3-4098-A6A8-B5803D16BAA6}">
      <dgm:prSet/>
      <dgm:spPr/>
      <dgm:t>
        <a:bodyPr/>
        <a:lstStyle/>
        <a:p>
          <a:endParaRPr lang="en-US"/>
        </a:p>
      </dgm:t>
    </dgm:pt>
    <dgm:pt modelId="{98D309A9-73CF-403C-8212-E0FFDD362C4E}" type="pres">
      <dgm:prSet presAssocID="{BCF6740D-7126-4587-9268-DCD751678B1E}" presName="linearFlow" presStyleCnt="0">
        <dgm:presLayoutVars>
          <dgm:dir/>
          <dgm:resizeHandles val="exact"/>
        </dgm:presLayoutVars>
      </dgm:prSet>
      <dgm:spPr/>
    </dgm:pt>
    <dgm:pt modelId="{54F349F1-5896-439D-8DE4-E78B0C82FE56}" type="pres">
      <dgm:prSet presAssocID="{D7853698-7FBD-4C42-B6DD-C1E9BA170D48}" presName="composite" presStyleCnt="0"/>
      <dgm:spPr/>
    </dgm:pt>
    <dgm:pt modelId="{DC680399-94FF-4B28-BE98-1158922CE2C4}" type="pres">
      <dgm:prSet presAssocID="{D7853698-7FBD-4C42-B6DD-C1E9BA170D48}"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twork"/>
        </a:ext>
      </dgm:extLst>
    </dgm:pt>
    <dgm:pt modelId="{3CFDA7CE-3E2A-490D-AA05-879B3A92768D}" type="pres">
      <dgm:prSet presAssocID="{D7853698-7FBD-4C42-B6DD-C1E9BA170D48}" presName="txShp" presStyleLbl="node1" presStyleIdx="0" presStyleCnt="7" custScaleY="129383">
        <dgm:presLayoutVars>
          <dgm:bulletEnabled val="1"/>
        </dgm:presLayoutVars>
      </dgm:prSet>
      <dgm:spPr/>
    </dgm:pt>
    <dgm:pt modelId="{A8B1CB2A-EF2E-41F5-A415-050042A50553}" type="pres">
      <dgm:prSet presAssocID="{F800DAAA-6E28-405E-A509-A52486B92047}" presName="spacing" presStyleCnt="0"/>
      <dgm:spPr/>
    </dgm:pt>
    <dgm:pt modelId="{7B62E4B6-C67F-4EDE-B2CF-2CD5C2B9FD5E}" type="pres">
      <dgm:prSet presAssocID="{15532C6C-AC31-4312-8F76-35C7AE1408FE}" presName="composite" presStyleCnt="0"/>
      <dgm:spPr/>
    </dgm:pt>
    <dgm:pt modelId="{F7005DAA-88A5-4463-8FBB-79204A3D33AB}" type="pres">
      <dgm:prSet presAssocID="{15532C6C-AC31-4312-8F76-35C7AE1408FE}" presName="imgShp" presStyleLbl="fgImgPlac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al"/>
        </a:ext>
      </dgm:extLst>
    </dgm:pt>
    <dgm:pt modelId="{F6934F89-3765-4A37-AA99-C511E23EB5FD}" type="pres">
      <dgm:prSet presAssocID="{15532C6C-AC31-4312-8F76-35C7AE1408FE}" presName="txShp" presStyleLbl="node1" presStyleIdx="1" presStyleCnt="7" custScaleY="120999">
        <dgm:presLayoutVars>
          <dgm:bulletEnabled val="1"/>
        </dgm:presLayoutVars>
      </dgm:prSet>
      <dgm:spPr/>
    </dgm:pt>
    <dgm:pt modelId="{2CB53A45-0028-44B4-88F5-10C851D94CF0}" type="pres">
      <dgm:prSet presAssocID="{129724E5-D8C6-48BE-B98B-1C1CF26F4442}" presName="spacing" presStyleCnt="0"/>
      <dgm:spPr/>
    </dgm:pt>
    <dgm:pt modelId="{3383DF4D-869C-449A-9F6B-C61CF5B2BE67}" type="pres">
      <dgm:prSet presAssocID="{AAD631B6-5610-4D5A-B621-A83F561AF34E}" presName="composite" presStyleCnt="0"/>
      <dgm:spPr/>
    </dgm:pt>
    <dgm:pt modelId="{85262B7D-98FD-4CE1-9438-35A9FB83598F}" type="pres">
      <dgm:prSet presAssocID="{AAD631B6-5610-4D5A-B621-A83F561AF34E}" presName="imgShp" presStyleLbl="fgImgPlace1" presStyleIdx="2" presStyleCnt="7" custLinFactNeighborX="4825" custLinFactNeighborY="-160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rson in wheelchair"/>
        </a:ext>
      </dgm:extLst>
    </dgm:pt>
    <dgm:pt modelId="{6A2511F8-7BEE-4A11-829F-317FD32C8530}" type="pres">
      <dgm:prSet presAssocID="{AAD631B6-5610-4D5A-B621-A83F561AF34E}" presName="txShp" presStyleLbl="node1" presStyleIdx="2" presStyleCnt="7" custScaleY="128510">
        <dgm:presLayoutVars>
          <dgm:bulletEnabled val="1"/>
        </dgm:presLayoutVars>
      </dgm:prSet>
      <dgm:spPr/>
    </dgm:pt>
    <dgm:pt modelId="{93B24A0B-C5D0-4306-A7C4-183DEDEA9CE6}" type="pres">
      <dgm:prSet presAssocID="{1D791C20-8C7C-4AEC-95D9-93CA71327345}" presName="spacing" presStyleCnt="0"/>
      <dgm:spPr/>
    </dgm:pt>
    <dgm:pt modelId="{5D54DF6F-3DE8-40E5-8E73-D4F8CF425719}" type="pres">
      <dgm:prSet presAssocID="{DA82FA52-B0D7-4776-8330-160D51C605EA}" presName="composite" presStyleCnt="0"/>
      <dgm:spPr/>
    </dgm:pt>
    <dgm:pt modelId="{EAC148C4-D7D4-4406-AC12-BA54972B3D19}" type="pres">
      <dgm:prSet presAssocID="{DA82FA52-B0D7-4776-8330-160D51C605EA}" presName="imgShp"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ye"/>
        </a:ext>
      </dgm:extLst>
    </dgm:pt>
    <dgm:pt modelId="{E8F169FC-01CA-4A9C-BE89-B92B2856E3C2}" type="pres">
      <dgm:prSet presAssocID="{DA82FA52-B0D7-4776-8330-160D51C605EA}" presName="txShp" presStyleLbl="node1" presStyleIdx="3" presStyleCnt="7" custLinFactNeighborX="252" custLinFactNeighborY="4496">
        <dgm:presLayoutVars>
          <dgm:bulletEnabled val="1"/>
        </dgm:presLayoutVars>
      </dgm:prSet>
      <dgm:spPr/>
    </dgm:pt>
    <dgm:pt modelId="{9A1CB8EE-2CFA-4E7A-9AE4-F9D777130828}" type="pres">
      <dgm:prSet presAssocID="{81162E38-A8C2-4A47-A487-6451EC16C504}" presName="spacing" presStyleCnt="0"/>
      <dgm:spPr/>
    </dgm:pt>
    <dgm:pt modelId="{88923F58-737B-4B2F-96F4-64F41DF1A80A}" type="pres">
      <dgm:prSet presAssocID="{91243DB6-C37F-4761-96F6-330F5CACCDAB}" presName="composite" presStyleCnt="0"/>
      <dgm:spPr/>
    </dgm:pt>
    <dgm:pt modelId="{FF7070CD-CA7D-47E5-981F-0A5188CE032D}" type="pres">
      <dgm:prSet presAssocID="{91243DB6-C37F-4761-96F6-330F5CACCDAB}" presName="imgShp" presStyleLbl="fgImgPlace1" presStyleIdx="4" presStyleCnt="7" custLinFactY="22224" custLinFactNeighborX="59"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Needle"/>
        </a:ext>
      </dgm:extLst>
    </dgm:pt>
    <dgm:pt modelId="{B1F4D6E8-ED8E-4627-8A72-7FF8A5488F8E}" type="pres">
      <dgm:prSet presAssocID="{91243DB6-C37F-4761-96F6-330F5CACCDAB}" presName="txShp" presStyleLbl="node1" presStyleIdx="4" presStyleCnt="7" custScaleY="122774" custLinFactY="12575" custLinFactNeighborX="2079" custLinFactNeighborY="100000">
        <dgm:presLayoutVars>
          <dgm:bulletEnabled val="1"/>
        </dgm:presLayoutVars>
      </dgm:prSet>
      <dgm:spPr/>
    </dgm:pt>
    <dgm:pt modelId="{3CE7427A-B955-4502-9BA1-97455C6F5518}" type="pres">
      <dgm:prSet presAssocID="{D2C137DE-B9D2-4766-BDF3-AECE9F6DA5A7}" presName="spacing" presStyleCnt="0"/>
      <dgm:spPr/>
    </dgm:pt>
    <dgm:pt modelId="{A38E601A-5C6A-4B58-92B2-9F73965DBD3B}" type="pres">
      <dgm:prSet presAssocID="{C53D0681-5602-4EAE-AC78-66027351E6F2}" presName="composite" presStyleCnt="0"/>
      <dgm:spPr/>
    </dgm:pt>
    <dgm:pt modelId="{A0864DDB-B4C6-45D0-94A6-09F0E6E60916}" type="pres">
      <dgm:prSet presAssocID="{C53D0681-5602-4EAE-AC78-66027351E6F2}" presName="imgShp" presStyleLbl="fgImgPlace1" presStyleIdx="5" presStyleCnt="7" custLinFactY="-47955" custLinFactNeighborX="-3216" custLinFactNeighborY="-10000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of women"/>
        </a:ext>
      </dgm:extLst>
    </dgm:pt>
    <dgm:pt modelId="{DF2C8A0D-0EFD-4352-89D9-5F86B37DC7A1}" type="pres">
      <dgm:prSet presAssocID="{C53D0681-5602-4EAE-AC78-66027351E6F2}" presName="txShp" presStyleLbl="node1" presStyleIdx="5" presStyleCnt="7" custLinFactY="-59422" custLinFactNeighborX="1278" custLinFactNeighborY="-100000">
        <dgm:presLayoutVars>
          <dgm:bulletEnabled val="1"/>
        </dgm:presLayoutVars>
      </dgm:prSet>
      <dgm:spPr/>
    </dgm:pt>
    <dgm:pt modelId="{E9731EF2-093B-4CD8-8CE3-1FB9F0D1CA00}" type="pres">
      <dgm:prSet presAssocID="{4B5822AA-0811-4794-A2EA-87A58C4133FF}" presName="spacing" presStyleCnt="0"/>
      <dgm:spPr/>
    </dgm:pt>
    <dgm:pt modelId="{AF64133F-88DB-4508-980D-1CE10D9DE5B4}" type="pres">
      <dgm:prSet presAssocID="{E4C64952-A3EB-4FD9-ABE8-3082B57716D2}" presName="composite" presStyleCnt="0"/>
      <dgm:spPr/>
    </dgm:pt>
    <dgm:pt modelId="{D417459E-C2F9-4E20-BB45-0130BBC0111F}" type="pres">
      <dgm:prSet presAssocID="{E4C64952-A3EB-4FD9-ABE8-3082B57716D2}" presName="imgShp" presStyleLbl="fgImgPlace1" presStyleIdx="6" presStyleCnt="7" custLinFactNeighborX="-10801" custLinFactNeighborY="-2579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Smart Phone"/>
        </a:ext>
      </dgm:extLst>
    </dgm:pt>
    <dgm:pt modelId="{BB1302DF-7F0F-48FB-9279-1FE5A2428509}" type="pres">
      <dgm:prSet presAssocID="{E4C64952-A3EB-4FD9-ABE8-3082B57716D2}" presName="txShp" presStyleLbl="node1" presStyleIdx="6" presStyleCnt="7" custLinFactNeighborX="1759" custLinFactNeighborY="-25798">
        <dgm:presLayoutVars>
          <dgm:bulletEnabled val="1"/>
        </dgm:presLayoutVars>
      </dgm:prSet>
      <dgm:spPr/>
    </dgm:pt>
  </dgm:ptLst>
  <dgm:cxnLst>
    <dgm:cxn modelId="{D3CB6208-26F2-4C1E-B8E5-85638AC40FD0}" type="presOf" srcId="{C53D0681-5602-4EAE-AC78-66027351E6F2}" destId="{DF2C8A0D-0EFD-4352-89D9-5F86B37DC7A1}" srcOrd="0" destOrd="0" presId="urn:microsoft.com/office/officeart/2005/8/layout/vList3"/>
    <dgm:cxn modelId="{E2DBF410-8E6E-4770-AF06-E4FCB9B97EDC}" srcId="{BCF6740D-7126-4587-9268-DCD751678B1E}" destId="{D7853698-7FBD-4C42-B6DD-C1E9BA170D48}" srcOrd="0" destOrd="0" parTransId="{31D0E8AB-8BFA-40BA-9412-C1067D9BB3D9}" sibTransId="{F800DAAA-6E28-405E-A509-A52486B92047}"/>
    <dgm:cxn modelId="{AEB9B721-EA8D-4313-BEE7-0B9A544A61C8}" srcId="{BCF6740D-7126-4587-9268-DCD751678B1E}" destId="{C53D0681-5602-4EAE-AC78-66027351E6F2}" srcOrd="5" destOrd="0" parTransId="{22BC6A75-B966-440F-AC26-2EC828348693}" sibTransId="{4B5822AA-0811-4794-A2EA-87A58C4133FF}"/>
    <dgm:cxn modelId="{4AF92124-5BFD-465D-A45C-141342E48329}" srcId="{BCF6740D-7126-4587-9268-DCD751678B1E}" destId="{DA82FA52-B0D7-4776-8330-160D51C605EA}" srcOrd="3" destOrd="0" parTransId="{4DDFC253-308A-494C-B18A-5E8074DEF741}" sibTransId="{81162E38-A8C2-4A47-A487-6451EC16C504}"/>
    <dgm:cxn modelId="{6C902B2C-3CE3-4098-A6A8-B5803D16BAA6}" srcId="{BCF6740D-7126-4587-9268-DCD751678B1E}" destId="{E4C64952-A3EB-4FD9-ABE8-3082B57716D2}" srcOrd="6" destOrd="0" parTransId="{7987F6E5-FFB3-4C42-A367-6DBB9B358968}" sibTransId="{A5D8FE69-B582-4398-9036-85970A68E974}"/>
    <dgm:cxn modelId="{A73A7A8B-47E8-465D-9B5C-FA73D33A7684}" type="presOf" srcId="{AAD631B6-5610-4D5A-B621-A83F561AF34E}" destId="{6A2511F8-7BEE-4A11-829F-317FD32C8530}" srcOrd="0" destOrd="0" presId="urn:microsoft.com/office/officeart/2005/8/layout/vList3"/>
    <dgm:cxn modelId="{368104A2-2212-446E-9200-73196FB771C5}" type="presOf" srcId="{E4C64952-A3EB-4FD9-ABE8-3082B57716D2}" destId="{BB1302DF-7F0F-48FB-9279-1FE5A2428509}" srcOrd="0" destOrd="0" presId="urn:microsoft.com/office/officeart/2005/8/layout/vList3"/>
    <dgm:cxn modelId="{13B3F0B3-8F5A-4C90-AD94-C0AF8C9EA58C}" type="presOf" srcId="{91243DB6-C37F-4761-96F6-330F5CACCDAB}" destId="{B1F4D6E8-ED8E-4627-8A72-7FF8A5488F8E}" srcOrd="0" destOrd="0" presId="urn:microsoft.com/office/officeart/2005/8/layout/vList3"/>
    <dgm:cxn modelId="{98D3E4C4-6DB3-4E46-85BC-66A4BE597D87}" srcId="{BCF6740D-7126-4587-9268-DCD751678B1E}" destId="{AAD631B6-5610-4D5A-B621-A83F561AF34E}" srcOrd="2" destOrd="0" parTransId="{CE9AE6AA-51DE-4E49-8361-61974B04AAF4}" sibTransId="{1D791C20-8C7C-4AEC-95D9-93CA71327345}"/>
    <dgm:cxn modelId="{2457D4C5-8FCE-47F6-9C0C-06AB31ACCD3C}" type="presOf" srcId="{D7853698-7FBD-4C42-B6DD-C1E9BA170D48}" destId="{3CFDA7CE-3E2A-490D-AA05-879B3A92768D}" srcOrd="0" destOrd="0" presId="urn:microsoft.com/office/officeart/2005/8/layout/vList3"/>
    <dgm:cxn modelId="{5F1A6FD9-0337-42A7-B3D2-8490C9735F56}" srcId="{BCF6740D-7126-4587-9268-DCD751678B1E}" destId="{15532C6C-AC31-4312-8F76-35C7AE1408FE}" srcOrd="1" destOrd="0" parTransId="{C7F3987A-AD09-40D9-ACC6-70B3E8D4D240}" sibTransId="{129724E5-D8C6-48BE-B98B-1C1CF26F4442}"/>
    <dgm:cxn modelId="{31CE42DC-4BED-40FB-9959-EED649459F7C}" type="presOf" srcId="{BCF6740D-7126-4587-9268-DCD751678B1E}" destId="{98D309A9-73CF-403C-8212-E0FFDD362C4E}" srcOrd="0" destOrd="0" presId="urn:microsoft.com/office/officeart/2005/8/layout/vList3"/>
    <dgm:cxn modelId="{6DBE9DF0-E85A-43AF-8A64-7C733E03DDD0}" srcId="{BCF6740D-7126-4587-9268-DCD751678B1E}" destId="{91243DB6-C37F-4761-96F6-330F5CACCDAB}" srcOrd="4" destOrd="0" parTransId="{F504A686-BC11-4043-B4A2-7A9953295A7E}" sibTransId="{D2C137DE-B9D2-4766-BDF3-AECE9F6DA5A7}"/>
    <dgm:cxn modelId="{AD5EFCF5-481E-422B-B235-EB276E568BD9}" type="presOf" srcId="{DA82FA52-B0D7-4776-8330-160D51C605EA}" destId="{E8F169FC-01CA-4A9C-BE89-B92B2856E3C2}" srcOrd="0" destOrd="0" presId="urn:microsoft.com/office/officeart/2005/8/layout/vList3"/>
    <dgm:cxn modelId="{32221AF7-208C-4549-8410-C2ABE61D97B0}" type="presOf" srcId="{15532C6C-AC31-4312-8F76-35C7AE1408FE}" destId="{F6934F89-3765-4A37-AA99-C511E23EB5FD}" srcOrd="0" destOrd="0" presId="urn:microsoft.com/office/officeart/2005/8/layout/vList3"/>
    <dgm:cxn modelId="{03CC5AF1-321A-4035-BAD8-35D49E909E49}" type="presParOf" srcId="{98D309A9-73CF-403C-8212-E0FFDD362C4E}" destId="{54F349F1-5896-439D-8DE4-E78B0C82FE56}" srcOrd="0" destOrd="0" presId="urn:microsoft.com/office/officeart/2005/8/layout/vList3"/>
    <dgm:cxn modelId="{E6A182C9-5ED5-484A-8270-45FD2A526598}" type="presParOf" srcId="{54F349F1-5896-439D-8DE4-E78B0C82FE56}" destId="{DC680399-94FF-4B28-BE98-1158922CE2C4}" srcOrd="0" destOrd="0" presId="urn:microsoft.com/office/officeart/2005/8/layout/vList3"/>
    <dgm:cxn modelId="{4703D4C1-201E-4EB7-9924-DD42F58DC953}" type="presParOf" srcId="{54F349F1-5896-439D-8DE4-E78B0C82FE56}" destId="{3CFDA7CE-3E2A-490D-AA05-879B3A92768D}" srcOrd="1" destOrd="0" presId="urn:microsoft.com/office/officeart/2005/8/layout/vList3"/>
    <dgm:cxn modelId="{BBAC91E0-CBAC-4DA1-8293-F4D1B11C3AAA}" type="presParOf" srcId="{98D309A9-73CF-403C-8212-E0FFDD362C4E}" destId="{A8B1CB2A-EF2E-41F5-A415-050042A50553}" srcOrd="1" destOrd="0" presId="urn:microsoft.com/office/officeart/2005/8/layout/vList3"/>
    <dgm:cxn modelId="{1495BB24-347A-4CE8-98C7-DD29360C6E2E}" type="presParOf" srcId="{98D309A9-73CF-403C-8212-E0FFDD362C4E}" destId="{7B62E4B6-C67F-4EDE-B2CF-2CD5C2B9FD5E}" srcOrd="2" destOrd="0" presId="urn:microsoft.com/office/officeart/2005/8/layout/vList3"/>
    <dgm:cxn modelId="{9A4BA093-D14A-467E-8B2D-7654B7737830}" type="presParOf" srcId="{7B62E4B6-C67F-4EDE-B2CF-2CD5C2B9FD5E}" destId="{F7005DAA-88A5-4463-8FBB-79204A3D33AB}" srcOrd="0" destOrd="0" presId="urn:microsoft.com/office/officeart/2005/8/layout/vList3"/>
    <dgm:cxn modelId="{55A9DF93-963A-47E5-8CFE-B6BABF7C7996}" type="presParOf" srcId="{7B62E4B6-C67F-4EDE-B2CF-2CD5C2B9FD5E}" destId="{F6934F89-3765-4A37-AA99-C511E23EB5FD}" srcOrd="1" destOrd="0" presId="urn:microsoft.com/office/officeart/2005/8/layout/vList3"/>
    <dgm:cxn modelId="{A8EA9DF0-78ED-47D5-8728-B6BF88BC07AD}" type="presParOf" srcId="{98D309A9-73CF-403C-8212-E0FFDD362C4E}" destId="{2CB53A45-0028-44B4-88F5-10C851D94CF0}" srcOrd="3" destOrd="0" presId="urn:microsoft.com/office/officeart/2005/8/layout/vList3"/>
    <dgm:cxn modelId="{25AD7EEB-D334-4196-B87D-D094EC65B1C7}" type="presParOf" srcId="{98D309A9-73CF-403C-8212-E0FFDD362C4E}" destId="{3383DF4D-869C-449A-9F6B-C61CF5B2BE67}" srcOrd="4" destOrd="0" presId="urn:microsoft.com/office/officeart/2005/8/layout/vList3"/>
    <dgm:cxn modelId="{5C9DE4C6-5B85-4FF2-A6A2-CE8AE6CE09C2}" type="presParOf" srcId="{3383DF4D-869C-449A-9F6B-C61CF5B2BE67}" destId="{85262B7D-98FD-4CE1-9438-35A9FB83598F}" srcOrd="0" destOrd="0" presId="urn:microsoft.com/office/officeart/2005/8/layout/vList3"/>
    <dgm:cxn modelId="{07012388-3F4A-4988-9E09-105A615EB795}" type="presParOf" srcId="{3383DF4D-869C-449A-9F6B-C61CF5B2BE67}" destId="{6A2511F8-7BEE-4A11-829F-317FD32C8530}" srcOrd="1" destOrd="0" presId="urn:microsoft.com/office/officeart/2005/8/layout/vList3"/>
    <dgm:cxn modelId="{19A6AEC0-CF0A-4948-BA7F-ADD568EA6840}" type="presParOf" srcId="{98D309A9-73CF-403C-8212-E0FFDD362C4E}" destId="{93B24A0B-C5D0-4306-A7C4-183DEDEA9CE6}" srcOrd="5" destOrd="0" presId="urn:microsoft.com/office/officeart/2005/8/layout/vList3"/>
    <dgm:cxn modelId="{DAE3B7BB-1355-41B4-8DAB-1B069B2798B6}" type="presParOf" srcId="{98D309A9-73CF-403C-8212-E0FFDD362C4E}" destId="{5D54DF6F-3DE8-40E5-8E73-D4F8CF425719}" srcOrd="6" destOrd="0" presId="urn:microsoft.com/office/officeart/2005/8/layout/vList3"/>
    <dgm:cxn modelId="{B11FF987-B71E-4479-8517-D863EF0025C1}" type="presParOf" srcId="{5D54DF6F-3DE8-40E5-8E73-D4F8CF425719}" destId="{EAC148C4-D7D4-4406-AC12-BA54972B3D19}" srcOrd="0" destOrd="0" presId="urn:microsoft.com/office/officeart/2005/8/layout/vList3"/>
    <dgm:cxn modelId="{20A5E6DE-3846-46A7-A91B-8CCC875143C5}" type="presParOf" srcId="{5D54DF6F-3DE8-40E5-8E73-D4F8CF425719}" destId="{E8F169FC-01CA-4A9C-BE89-B92B2856E3C2}" srcOrd="1" destOrd="0" presId="urn:microsoft.com/office/officeart/2005/8/layout/vList3"/>
    <dgm:cxn modelId="{3709F91D-6956-4A90-920D-ABEFCDE313E1}" type="presParOf" srcId="{98D309A9-73CF-403C-8212-E0FFDD362C4E}" destId="{9A1CB8EE-2CFA-4E7A-9AE4-F9D777130828}" srcOrd="7" destOrd="0" presId="urn:microsoft.com/office/officeart/2005/8/layout/vList3"/>
    <dgm:cxn modelId="{3726A8F2-34D2-476E-82A2-80F857317B9E}" type="presParOf" srcId="{98D309A9-73CF-403C-8212-E0FFDD362C4E}" destId="{88923F58-737B-4B2F-96F4-64F41DF1A80A}" srcOrd="8" destOrd="0" presId="urn:microsoft.com/office/officeart/2005/8/layout/vList3"/>
    <dgm:cxn modelId="{04013D3E-1AF5-4D8F-9DDC-FE6D39B64095}" type="presParOf" srcId="{88923F58-737B-4B2F-96F4-64F41DF1A80A}" destId="{FF7070CD-CA7D-47E5-981F-0A5188CE032D}" srcOrd="0" destOrd="0" presId="urn:microsoft.com/office/officeart/2005/8/layout/vList3"/>
    <dgm:cxn modelId="{41198780-5B47-44AD-8D5B-F839291BC2DD}" type="presParOf" srcId="{88923F58-737B-4B2F-96F4-64F41DF1A80A}" destId="{B1F4D6E8-ED8E-4627-8A72-7FF8A5488F8E}" srcOrd="1" destOrd="0" presId="urn:microsoft.com/office/officeart/2005/8/layout/vList3"/>
    <dgm:cxn modelId="{95A9A254-4F8B-4564-9208-55D496AA2120}" type="presParOf" srcId="{98D309A9-73CF-403C-8212-E0FFDD362C4E}" destId="{3CE7427A-B955-4502-9BA1-97455C6F5518}" srcOrd="9" destOrd="0" presId="urn:microsoft.com/office/officeart/2005/8/layout/vList3"/>
    <dgm:cxn modelId="{5E6FA8C4-B7B1-4F0A-9E8F-E6D702F6EC5F}" type="presParOf" srcId="{98D309A9-73CF-403C-8212-E0FFDD362C4E}" destId="{A38E601A-5C6A-4B58-92B2-9F73965DBD3B}" srcOrd="10" destOrd="0" presId="urn:microsoft.com/office/officeart/2005/8/layout/vList3"/>
    <dgm:cxn modelId="{0C3ADD80-D07E-4003-B255-F243A741748B}" type="presParOf" srcId="{A38E601A-5C6A-4B58-92B2-9F73965DBD3B}" destId="{A0864DDB-B4C6-45D0-94A6-09F0E6E60916}" srcOrd="0" destOrd="0" presId="urn:microsoft.com/office/officeart/2005/8/layout/vList3"/>
    <dgm:cxn modelId="{4BF571BB-8AEF-4420-BA40-5FE4A613BCFC}" type="presParOf" srcId="{A38E601A-5C6A-4B58-92B2-9F73965DBD3B}" destId="{DF2C8A0D-0EFD-4352-89D9-5F86B37DC7A1}" srcOrd="1" destOrd="0" presId="urn:microsoft.com/office/officeart/2005/8/layout/vList3"/>
    <dgm:cxn modelId="{14B4423D-B491-44B6-A7A1-3F0E5BEF0FCD}" type="presParOf" srcId="{98D309A9-73CF-403C-8212-E0FFDD362C4E}" destId="{E9731EF2-093B-4CD8-8CE3-1FB9F0D1CA00}" srcOrd="11" destOrd="0" presId="urn:microsoft.com/office/officeart/2005/8/layout/vList3"/>
    <dgm:cxn modelId="{A5AEB558-C9CB-41C1-949A-601B2CCCE3A8}" type="presParOf" srcId="{98D309A9-73CF-403C-8212-E0FFDD362C4E}" destId="{AF64133F-88DB-4508-980D-1CE10D9DE5B4}" srcOrd="12" destOrd="0" presId="urn:microsoft.com/office/officeart/2005/8/layout/vList3"/>
    <dgm:cxn modelId="{80149463-FF7C-4F21-A596-D62827BE1B10}" type="presParOf" srcId="{AF64133F-88DB-4508-980D-1CE10D9DE5B4}" destId="{D417459E-C2F9-4E20-BB45-0130BBC0111F}" srcOrd="0" destOrd="0" presId="urn:microsoft.com/office/officeart/2005/8/layout/vList3"/>
    <dgm:cxn modelId="{46CA1BB9-D87D-49B2-A7B4-0150A94B5452}" type="presParOf" srcId="{AF64133F-88DB-4508-980D-1CE10D9DE5B4}" destId="{BB1302DF-7F0F-48FB-9279-1FE5A242850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861F89-501F-2446-B627-D48450F704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F807D07B-FDDB-8C43-AFB7-6E20B7E14988}">
      <dgm:prSet phldrT="[Text]" custT="1"/>
      <dgm:spPr>
        <a:xfrm>
          <a:off x="511019" y="85198"/>
          <a:ext cx="8789704" cy="1251121"/>
        </a:xfrm>
        <a:prstGeom prst="rect">
          <a:avLst/>
        </a:prstGeom>
        <a:gradFill rotWithShape="0">
          <a:gsLst>
            <a:gs pos="0">
              <a:srgbClr val="D55E17">
                <a:hueOff val="0"/>
                <a:satOff val="0"/>
                <a:lumOff val="0"/>
                <a:alphaOff val="0"/>
                <a:shade val="85000"/>
                <a:satMod val="130000"/>
              </a:srgbClr>
            </a:gs>
            <a:gs pos="34000">
              <a:srgbClr val="D55E17">
                <a:hueOff val="0"/>
                <a:satOff val="0"/>
                <a:lumOff val="0"/>
                <a:alphaOff val="0"/>
                <a:shade val="87000"/>
                <a:satMod val="125000"/>
              </a:srgbClr>
            </a:gs>
            <a:gs pos="70000">
              <a:srgbClr val="D55E17">
                <a:hueOff val="0"/>
                <a:satOff val="0"/>
                <a:lumOff val="0"/>
                <a:alphaOff val="0"/>
                <a:tint val="100000"/>
                <a:shade val="90000"/>
                <a:satMod val="130000"/>
              </a:srgbClr>
            </a:gs>
            <a:gs pos="100000">
              <a:srgbClr val="D55E17">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nSpc>
              <a:spcPts val="1500"/>
            </a:lnSpc>
            <a:buNone/>
          </a:pPr>
          <a:r>
            <a:rPr lang="es-419" sz="2400" b="1" noProof="0" dirty="0">
              <a:solidFill>
                <a:srgbClr val="FFFFFF"/>
              </a:solidFill>
              <a:latin typeface="Garamond" panose="020F0502020204030204"/>
              <a:ea typeface="+mn-ea"/>
              <a:cs typeface="+mn-cs"/>
            </a:rPr>
            <a:t>Coordinación, Capacidad y Alianzas</a:t>
          </a:r>
          <a:r>
            <a:rPr lang="es-419" sz="1800" b="1" noProof="0" dirty="0">
              <a:solidFill>
                <a:srgbClr val="FFFFFF"/>
              </a:solidFill>
              <a:latin typeface="Garamond" panose="020F0502020204030204"/>
              <a:ea typeface="+mn-ea"/>
              <a:cs typeface="+mn-cs"/>
            </a:rPr>
            <a:t>: </a:t>
          </a:r>
          <a:r>
            <a:rPr lang="es-419" sz="1600" noProof="0" dirty="0">
              <a:solidFill>
                <a:srgbClr val="FFFFFF"/>
              </a:solidFill>
              <a:latin typeface="Garamond" panose="020F0502020204030204"/>
              <a:ea typeface="+mn-ea"/>
              <a:cs typeface="+mn-cs"/>
            </a:rPr>
            <a:t>Alcance de la coordinación entre RfP y UNICEF, Coordinación </a:t>
          </a:r>
          <a:r>
            <a:rPr lang="es-419" sz="1600" noProof="0" dirty="0" err="1">
              <a:solidFill>
                <a:srgbClr val="FFFFFF"/>
              </a:solidFill>
              <a:latin typeface="Garamond" panose="020F0502020204030204"/>
              <a:ea typeface="+mn-ea"/>
              <a:cs typeface="+mn-cs"/>
            </a:rPr>
            <a:t>Inter-confesional</a:t>
          </a:r>
          <a:r>
            <a:rPr lang="es-419" sz="1600" noProof="0" dirty="0">
              <a:solidFill>
                <a:srgbClr val="FFFFFF"/>
              </a:solidFill>
              <a:latin typeface="Garamond" panose="020F0502020204030204"/>
              <a:ea typeface="+mn-ea"/>
              <a:cs typeface="+mn-cs"/>
            </a:rPr>
            <a:t>; Inclusión de grupos religiosos y tradicionales menos establecidos, participación de grupos como Mujeres de Fe;  Jóvenes de Fe; Acercamiento a los grupos más vulnerables; </a:t>
          </a:r>
          <a:r>
            <a:rPr lang="es-419" sz="1600" noProof="0" dirty="0" err="1">
              <a:solidFill>
                <a:srgbClr val="FFFFFF"/>
              </a:solidFill>
              <a:latin typeface="Garamond" panose="020F0502020204030204"/>
              <a:ea typeface="+mn-ea"/>
              <a:cs typeface="+mn-cs"/>
            </a:rPr>
            <a:t>Vínculación</a:t>
          </a:r>
          <a:r>
            <a:rPr lang="es-419" sz="1600" noProof="0" dirty="0">
              <a:solidFill>
                <a:srgbClr val="FFFFFF"/>
              </a:solidFill>
              <a:latin typeface="Garamond" panose="020F0502020204030204"/>
              <a:ea typeface="+mn-ea"/>
              <a:cs typeface="+mn-cs"/>
            </a:rPr>
            <a:t> con la estructura gubernamental RCCE; capacidad de Participación Digital; Recolección de Datos/evaluación de necesidades para informar y actuar </a:t>
          </a:r>
        </a:p>
      </dgm:t>
    </dgm:pt>
    <dgm:pt modelId="{B1AA2F62-C45E-8546-AF07-1FC8B4CE607E}" type="parTrans" cxnId="{AEDC58F2-DE6D-5440-B481-B00AB74D9804}">
      <dgm:prSet/>
      <dgm:spPr/>
      <dgm:t>
        <a:bodyPr/>
        <a:lstStyle/>
        <a:p>
          <a:endParaRPr lang="en-US"/>
        </a:p>
      </dgm:t>
    </dgm:pt>
    <dgm:pt modelId="{F3F36F31-0E9C-594A-A1F4-6AA7360FA45C}" type="sibTrans" cxnId="{AEDC58F2-DE6D-5440-B481-B00AB74D9804}">
      <dgm:prSet/>
      <dgm:spPr>
        <a:xfrm>
          <a:off x="-6142915" y="-908167"/>
          <a:ext cx="7312417" cy="7312417"/>
        </a:xfrm>
        <a:prstGeom prst="blockArc">
          <a:avLst>
            <a:gd name="adj1" fmla="val 18900000"/>
            <a:gd name="adj2" fmla="val 2700000"/>
            <a:gd name="adj3" fmla="val 295"/>
          </a:avLst>
        </a:prstGeom>
        <a:noFill/>
        <a:ln w="12700" cap="flat" cmpd="sng" algn="ctr">
          <a:solidFill>
            <a:srgbClr val="D55E17">
              <a:hueOff val="0"/>
              <a:satOff val="0"/>
              <a:lumOff val="0"/>
              <a:alphaOff val="0"/>
            </a:srgbClr>
          </a:solidFill>
          <a:prstDash val="solid"/>
        </a:ln>
        <a:effectLst/>
      </dgm:spPr>
      <dgm:t>
        <a:bodyPr/>
        <a:lstStyle/>
        <a:p>
          <a:endParaRPr lang="en-US"/>
        </a:p>
      </dgm:t>
    </dgm:pt>
    <dgm:pt modelId="{361D4AE0-0C9D-194B-A19D-83D0AB99422E}">
      <dgm:prSet phldrT="[Text]" custT="1"/>
      <dgm:spPr>
        <a:xfrm>
          <a:off x="898656" y="1460311"/>
          <a:ext cx="8302929" cy="868268"/>
        </a:xfrm>
        <a:prstGeom prst="rect">
          <a:avLst/>
        </a:prstGeom>
        <a:gradFill rotWithShape="0">
          <a:gsLst>
            <a:gs pos="0">
              <a:srgbClr val="C1A022">
                <a:hueOff val="0"/>
                <a:satOff val="0"/>
                <a:lumOff val="0"/>
                <a:alphaOff val="0"/>
                <a:shade val="85000"/>
                <a:satMod val="130000"/>
              </a:srgbClr>
            </a:gs>
            <a:gs pos="34000">
              <a:srgbClr val="C1A022">
                <a:hueOff val="0"/>
                <a:satOff val="0"/>
                <a:lumOff val="0"/>
                <a:alphaOff val="0"/>
                <a:shade val="87000"/>
                <a:satMod val="125000"/>
              </a:srgbClr>
            </a:gs>
            <a:gs pos="70000">
              <a:srgbClr val="C1A022">
                <a:hueOff val="0"/>
                <a:satOff val="0"/>
                <a:lumOff val="0"/>
                <a:alphaOff val="0"/>
                <a:tint val="100000"/>
                <a:shade val="90000"/>
                <a:satMod val="130000"/>
              </a:srgbClr>
            </a:gs>
            <a:gs pos="100000">
              <a:srgbClr val="C1A022">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buNone/>
          </a:pPr>
          <a:r>
            <a:rPr lang="es-419" sz="2800" b="1" noProof="0" dirty="0">
              <a:solidFill>
                <a:srgbClr val="FFFFFF"/>
              </a:solidFill>
              <a:latin typeface="Garamond" panose="020F0502020204030204"/>
              <a:ea typeface="+mn-ea"/>
              <a:cs typeface="+mn-cs"/>
            </a:rPr>
            <a:t>Comunicación - Alcance General  </a:t>
          </a:r>
          <a:r>
            <a:rPr lang="es-419" sz="1400" noProof="0" dirty="0">
              <a:solidFill>
                <a:srgbClr val="FFFFFF"/>
              </a:solidFill>
              <a:latin typeface="Garamond" panose="020F0502020204030204"/>
              <a:ea typeface="+mn-ea"/>
              <a:cs typeface="Mangal" panose="02040503050203030202" pitchFamily="18" charset="0"/>
            </a:rPr>
            <a:t>–</a:t>
          </a:r>
          <a:r>
            <a:rPr lang="es-419" sz="1400" noProof="0" dirty="0">
              <a:solidFill>
                <a:srgbClr val="FFFFFF"/>
              </a:solidFill>
              <a:latin typeface="Garamond" panose="020F0502020204030204"/>
              <a:ea typeface="+mn-ea"/>
              <a:cs typeface="+mn-cs"/>
            </a:rPr>
            <a:t> </a:t>
          </a:r>
          <a:r>
            <a:rPr lang="es-419" sz="1800" noProof="0" dirty="0">
              <a:solidFill>
                <a:srgbClr val="FFFFFF"/>
              </a:solidFill>
              <a:latin typeface="Garamond" panose="020F0502020204030204"/>
              <a:ea typeface="+mn-ea"/>
              <a:cs typeface="+mn-cs"/>
            </a:rPr>
            <a:t>Medios de comunicación:  Móvil, Radio, TV; Redes Sociales; Canales Religiosos Tradicionales </a:t>
          </a:r>
        </a:p>
      </dgm:t>
    </dgm:pt>
    <dgm:pt modelId="{AB851CA7-C94A-CF45-81EC-5A7CCD7B98B5}" type="parTrans" cxnId="{FA09DEDF-BE5C-3745-B16A-E110831ECFE1}">
      <dgm:prSet/>
      <dgm:spPr/>
      <dgm:t>
        <a:bodyPr/>
        <a:lstStyle/>
        <a:p>
          <a:endParaRPr lang="en-US"/>
        </a:p>
      </dgm:t>
    </dgm:pt>
    <dgm:pt modelId="{FC7604B2-ACE7-9B49-A27C-453371FFD78C}" type="sibTrans" cxnId="{FA09DEDF-BE5C-3745-B16A-E110831ECFE1}">
      <dgm:prSet/>
      <dgm:spPr/>
      <dgm:t>
        <a:bodyPr/>
        <a:lstStyle/>
        <a:p>
          <a:endParaRPr lang="en-US"/>
        </a:p>
      </dgm:t>
    </dgm:pt>
    <dgm:pt modelId="{56F0C5F4-9BD9-B943-B1F0-DAC206022573}">
      <dgm:prSet phldrT="[Text]" custT="1"/>
      <dgm:spPr>
        <a:xfrm>
          <a:off x="1557826" y="2467356"/>
          <a:ext cx="7616941" cy="891487"/>
        </a:xfrm>
        <a:prstGeom prst="rect">
          <a:avLst/>
        </a:prstGeom>
        <a:gradFill rotWithShape="0">
          <a:gsLst>
            <a:gs pos="0">
              <a:srgbClr val="59B721">
                <a:hueOff val="0"/>
                <a:satOff val="0"/>
                <a:lumOff val="0"/>
                <a:alphaOff val="0"/>
                <a:shade val="85000"/>
                <a:satMod val="130000"/>
              </a:srgbClr>
            </a:gs>
            <a:gs pos="34000">
              <a:srgbClr val="59B721">
                <a:hueOff val="0"/>
                <a:satOff val="0"/>
                <a:lumOff val="0"/>
                <a:alphaOff val="0"/>
                <a:shade val="87000"/>
                <a:satMod val="125000"/>
              </a:srgbClr>
            </a:gs>
            <a:gs pos="70000">
              <a:srgbClr val="59B721">
                <a:hueOff val="0"/>
                <a:satOff val="0"/>
                <a:lumOff val="0"/>
                <a:alphaOff val="0"/>
                <a:tint val="100000"/>
                <a:shade val="90000"/>
                <a:satMod val="130000"/>
              </a:srgbClr>
            </a:gs>
            <a:gs pos="100000">
              <a:srgbClr val="59B721">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nSpc>
              <a:spcPts val="1700"/>
            </a:lnSpc>
            <a:buNone/>
          </a:pPr>
          <a:r>
            <a:rPr lang="es-419" sz="2400" b="1" noProof="0" dirty="0">
              <a:solidFill>
                <a:srgbClr val="FFFFFF"/>
              </a:solidFill>
              <a:latin typeface="Garamond" panose="020F0502020204030204"/>
              <a:ea typeface="+mn-ea"/>
              <a:cs typeface="+mn-cs"/>
            </a:rPr>
            <a:t>Análisis de Contenido </a:t>
          </a:r>
          <a:r>
            <a:rPr lang="es-419" sz="1400" noProof="0" dirty="0">
              <a:solidFill>
                <a:srgbClr val="FFFFFF"/>
              </a:solidFill>
              <a:latin typeface="Garamond" panose="020F0502020204030204"/>
              <a:ea typeface="+mn-ea"/>
              <a:cs typeface="Mangal" panose="02040503050203030202" pitchFamily="18" charset="0"/>
            </a:rPr>
            <a:t>–</a:t>
          </a:r>
          <a:r>
            <a:rPr lang="es-419" sz="1400" noProof="0" dirty="0">
              <a:solidFill>
                <a:srgbClr val="FFFFFF"/>
              </a:solidFill>
              <a:latin typeface="Garamond" panose="020F0502020204030204"/>
              <a:ea typeface="+mn-ea"/>
              <a:cs typeface="+mn-cs"/>
            </a:rPr>
            <a:t> </a:t>
          </a:r>
          <a:r>
            <a:rPr lang="es-419" sz="1600" noProof="0" dirty="0">
              <a:solidFill>
                <a:srgbClr val="FFFFFF"/>
              </a:solidFill>
              <a:latin typeface="Garamond" panose="020F0502020204030204"/>
              <a:ea typeface="+mn-ea"/>
              <a:cs typeface="+mn-cs"/>
            </a:rPr>
            <a:t>Contenido sobre prevención, comportamiento prudente, estigmatización y discriminación; apoyo a los grupos vulnerables, especialmente niños, mujeres, migrantes; convivencia comunitaria; enseñanzas religiosas </a:t>
          </a:r>
        </a:p>
      </dgm:t>
    </dgm:pt>
    <dgm:pt modelId="{AD2D8CA7-FBE4-0A4C-A786-AC611B541555}" type="parTrans" cxnId="{53F204D7-8978-9442-85DE-B74BD26F00CC}">
      <dgm:prSet/>
      <dgm:spPr/>
      <dgm:t>
        <a:bodyPr/>
        <a:lstStyle/>
        <a:p>
          <a:endParaRPr lang="en-US"/>
        </a:p>
      </dgm:t>
    </dgm:pt>
    <dgm:pt modelId="{FD4928A1-ED93-D84D-ACED-C2444DBFEB48}" type="sibTrans" cxnId="{53F204D7-8978-9442-85DE-B74BD26F00CC}">
      <dgm:prSet/>
      <dgm:spPr/>
      <dgm:t>
        <a:bodyPr/>
        <a:lstStyle/>
        <a:p>
          <a:endParaRPr lang="en-US"/>
        </a:p>
      </dgm:t>
    </dgm:pt>
    <dgm:pt modelId="{97959D8F-6A5E-1447-8429-91EA0E43C4DE}">
      <dgm:prSet phldrT="[Text]" custT="1"/>
      <dgm:spPr>
        <a:xfrm>
          <a:off x="511019" y="4480111"/>
          <a:ext cx="8789704" cy="823508"/>
        </a:xfrm>
        <a:prstGeom prst="rect">
          <a:avLst/>
        </a:prstGeom>
        <a:gradFill rotWithShape="0">
          <a:gsLst>
            <a:gs pos="0">
              <a:srgbClr val="15BE1C">
                <a:hueOff val="0"/>
                <a:satOff val="0"/>
                <a:lumOff val="0"/>
                <a:alphaOff val="0"/>
                <a:shade val="85000"/>
                <a:satMod val="130000"/>
              </a:srgbClr>
            </a:gs>
            <a:gs pos="34000">
              <a:srgbClr val="15BE1C">
                <a:hueOff val="0"/>
                <a:satOff val="0"/>
                <a:lumOff val="0"/>
                <a:alphaOff val="0"/>
                <a:shade val="87000"/>
                <a:satMod val="125000"/>
              </a:srgbClr>
            </a:gs>
            <a:gs pos="70000">
              <a:srgbClr val="15BE1C">
                <a:hueOff val="0"/>
                <a:satOff val="0"/>
                <a:lumOff val="0"/>
                <a:alphaOff val="0"/>
                <a:tint val="100000"/>
                <a:shade val="90000"/>
                <a:satMod val="130000"/>
              </a:srgbClr>
            </a:gs>
            <a:gs pos="100000">
              <a:srgbClr val="15BE1C">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buNone/>
          </a:pPr>
          <a:r>
            <a:rPr lang="es-419" sz="2800" b="1" noProof="0" dirty="0">
              <a:solidFill>
                <a:srgbClr val="FFFFFF"/>
              </a:solidFill>
              <a:latin typeface="Garamond" panose="020F0502020204030204"/>
              <a:ea typeface="+mn-ea"/>
              <a:cs typeface="+mn-cs"/>
            </a:rPr>
            <a:t>Impacto de la Participación</a:t>
          </a:r>
          <a:r>
            <a:rPr lang="es-419" sz="1800" noProof="0" dirty="0">
              <a:solidFill>
                <a:srgbClr val="FFFFFF"/>
              </a:solidFill>
              <a:latin typeface="Garamond" panose="020F0502020204030204"/>
              <a:ea typeface="+mn-ea"/>
              <a:cs typeface="+mn-cs"/>
            </a:rPr>
            <a:t>: memoria y conocimiento; cambio en actitudes / opiniones; adopción de conductas, adaptación de costumbres</a:t>
          </a:r>
        </a:p>
      </dgm:t>
    </dgm:pt>
    <dgm:pt modelId="{8BBD2BF6-7A23-EE40-BD22-194754D262AB}" type="parTrans" cxnId="{AD490022-9114-3B46-9E3E-E48CF09C1CDE}">
      <dgm:prSet/>
      <dgm:spPr/>
      <dgm:t>
        <a:bodyPr/>
        <a:lstStyle/>
        <a:p>
          <a:endParaRPr lang="en-US"/>
        </a:p>
      </dgm:t>
    </dgm:pt>
    <dgm:pt modelId="{864E48BC-635E-9A4F-B872-BA0B109E01F3}" type="sibTrans" cxnId="{AD490022-9114-3B46-9E3E-E48CF09C1CDE}">
      <dgm:prSet/>
      <dgm:spPr/>
      <dgm:t>
        <a:bodyPr/>
        <a:lstStyle/>
        <a:p>
          <a:endParaRPr lang="en-US"/>
        </a:p>
      </dgm:t>
    </dgm:pt>
    <dgm:pt modelId="{5F2067D2-5384-7C4F-B1BE-026FAA1E1006}">
      <dgm:prSet custT="1"/>
      <dgm:spPr>
        <a:xfrm>
          <a:off x="1108464" y="3505764"/>
          <a:ext cx="8153529" cy="829561"/>
        </a:xfrm>
        <a:prstGeom prst="rect">
          <a:avLst/>
        </a:prstGeom>
        <a:gradFill rotWithShape="0">
          <a:gsLst>
            <a:gs pos="0">
              <a:srgbClr val="8FB013">
                <a:hueOff val="0"/>
                <a:satOff val="0"/>
                <a:lumOff val="0"/>
                <a:alphaOff val="0"/>
                <a:shade val="85000"/>
                <a:satMod val="130000"/>
              </a:srgbClr>
            </a:gs>
            <a:gs pos="34000">
              <a:srgbClr val="8FB013">
                <a:hueOff val="0"/>
                <a:satOff val="0"/>
                <a:lumOff val="0"/>
                <a:alphaOff val="0"/>
                <a:shade val="87000"/>
                <a:satMod val="125000"/>
              </a:srgbClr>
            </a:gs>
            <a:gs pos="70000">
              <a:srgbClr val="8FB013">
                <a:hueOff val="0"/>
                <a:satOff val="0"/>
                <a:lumOff val="0"/>
                <a:alphaOff val="0"/>
                <a:tint val="100000"/>
                <a:shade val="90000"/>
                <a:satMod val="130000"/>
              </a:srgbClr>
            </a:gs>
            <a:gs pos="100000">
              <a:srgbClr val="8FB013">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buNone/>
          </a:pPr>
          <a:r>
            <a:rPr lang="es-419" sz="2800" b="1" noProof="0" dirty="0">
              <a:solidFill>
                <a:srgbClr val="FFFFFF"/>
              </a:solidFill>
              <a:latin typeface="Garamond" panose="020F0502020204030204"/>
              <a:ea typeface="+mn-ea"/>
              <a:cs typeface="+mn-cs"/>
            </a:rPr>
            <a:t>Oportunidades para proveer retro alimentación, expresar opiniones y participar en la respuesta</a:t>
          </a:r>
        </a:p>
      </dgm:t>
    </dgm:pt>
    <dgm:pt modelId="{63E0E376-A224-E847-9ECB-BEDBEE1CB488}" type="parTrans" cxnId="{15C24F7B-E396-7F4B-BE2C-D12A70619FFB}">
      <dgm:prSet/>
      <dgm:spPr/>
      <dgm:t>
        <a:bodyPr/>
        <a:lstStyle/>
        <a:p>
          <a:endParaRPr lang="en-US"/>
        </a:p>
      </dgm:t>
    </dgm:pt>
    <dgm:pt modelId="{0BB0F6B1-566B-0C42-B753-34DC68571ECE}" type="sibTrans" cxnId="{15C24F7B-E396-7F4B-BE2C-D12A70619FFB}">
      <dgm:prSet/>
      <dgm:spPr/>
      <dgm:t>
        <a:bodyPr/>
        <a:lstStyle/>
        <a:p>
          <a:endParaRPr lang="en-US"/>
        </a:p>
      </dgm:t>
    </dgm:pt>
    <dgm:pt modelId="{1EF258F0-6BC9-B748-ACEE-F1DD99B50667}" type="pres">
      <dgm:prSet presAssocID="{B5861F89-501F-2446-B627-D48450F704E0}" presName="Name0" presStyleCnt="0">
        <dgm:presLayoutVars>
          <dgm:chMax val="7"/>
          <dgm:chPref val="7"/>
          <dgm:dir/>
        </dgm:presLayoutVars>
      </dgm:prSet>
      <dgm:spPr/>
    </dgm:pt>
    <dgm:pt modelId="{29A77D00-1470-194B-B539-3A84180F9103}" type="pres">
      <dgm:prSet presAssocID="{B5861F89-501F-2446-B627-D48450F704E0}" presName="Name1" presStyleCnt="0"/>
      <dgm:spPr/>
    </dgm:pt>
    <dgm:pt modelId="{64A2137F-519E-C843-A882-47696EA5F37B}" type="pres">
      <dgm:prSet presAssocID="{B5861F89-501F-2446-B627-D48450F704E0}" presName="cycle" presStyleCnt="0"/>
      <dgm:spPr/>
    </dgm:pt>
    <dgm:pt modelId="{D3734FA3-7942-0D4C-9452-51D54927904D}" type="pres">
      <dgm:prSet presAssocID="{B5861F89-501F-2446-B627-D48450F704E0}" presName="srcNode" presStyleLbl="node1" presStyleIdx="0" presStyleCnt="5"/>
      <dgm:spPr/>
    </dgm:pt>
    <dgm:pt modelId="{5DF37099-E37B-5F43-9F5F-1A63DCD1E7AA}" type="pres">
      <dgm:prSet presAssocID="{B5861F89-501F-2446-B627-D48450F704E0}" presName="conn" presStyleLbl="parChTrans1D2" presStyleIdx="0" presStyleCnt="1"/>
      <dgm:spPr/>
    </dgm:pt>
    <dgm:pt modelId="{3BF6C92F-3A13-CC45-9126-1305EAB865E5}" type="pres">
      <dgm:prSet presAssocID="{B5861F89-501F-2446-B627-D48450F704E0}" presName="extraNode" presStyleLbl="node1" presStyleIdx="0" presStyleCnt="5"/>
      <dgm:spPr/>
    </dgm:pt>
    <dgm:pt modelId="{BBDF2DEF-7B51-C445-A408-DD636D1763B9}" type="pres">
      <dgm:prSet presAssocID="{B5861F89-501F-2446-B627-D48450F704E0}" presName="dstNode" presStyleLbl="node1" presStyleIdx="0" presStyleCnt="5"/>
      <dgm:spPr/>
    </dgm:pt>
    <dgm:pt modelId="{D16C398F-B86D-3D4D-A3B1-A04EE81079C3}" type="pres">
      <dgm:prSet presAssocID="{F807D07B-FDDB-8C43-AFB7-6E20B7E14988}" presName="text_1" presStyleLbl="node1" presStyleIdx="0" presStyleCnt="5" custScaleY="184175">
        <dgm:presLayoutVars>
          <dgm:bulletEnabled val="1"/>
        </dgm:presLayoutVars>
      </dgm:prSet>
      <dgm:spPr/>
    </dgm:pt>
    <dgm:pt modelId="{CC896BFD-4B30-BA4B-86A3-74D48DFAFCAA}" type="pres">
      <dgm:prSet presAssocID="{F807D07B-FDDB-8C43-AFB7-6E20B7E14988}" presName="accent_1" presStyleCnt="0"/>
      <dgm:spPr/>
    </dgm:pt>
    <dgm:pt modelId="{E7F1389F-50E7-FB4D-862C-453B407E6E28}" type="pres">
      <dgm:prSet presAssocID="{F807D07B-FDDB-8C43-AFB7-6E20B7E14988}" presName="accentRepeatNode" presStyleLbl="solidFgAcc1" presStyleIdx="0" presStyleCnt="5"/>
      <dgm:spPr>
        <a:xfrm>
          <a:off x="86449" y="286189"/>
          <a:ext cx="849138" cy="849138"/>
        </a:xfrm>
        <a:prstGeom prst="ellipse">
          <a:avLst/>
        </a:prstGeom>
        <a:solidFill>
          <a:srgbClr val="FFFFFF">
            <a:hueOff val="0"/>
            <a:satOff val="0"/>
            <a:lumOff val="0"/>
            <a:alphaOff val="0"/>
          </a:srgbClr>
        </a:solidFill>
        <a:ln w="12700" cap="flat" cmpd="sng" algn="ctr">
          <a:solidFill>
            <a:srgbClr val="D55E17">
              <a:hueOff val="0"/>
              <a:satOff val="0"/>
              <a:lumOff val="0"/>
              <a:alphaOff val="0"/>
            </a:srgbClr>
          </a:solidFill>
          <a:prstDash val="solid"/>
        </a:ln>
        <a:effectLst/>
      </dgm:spPr>
    </dgm:pt>
    <dgm:pt modelId="{DA6D9B64-6833-0848-B28B-D63CECA6FDA5}" type="pres">
      <dgm:prSet presAssocID="{361D4AE0-0C9D-194B-A19D-83D0AB99422E}" presName="text_2" presStyleLbl="node1" presStyleIdx="1" presStyleCnt="5" custScaleY="127816" custLinFactNeighborX="-1194" custLinFactNeighborY="24296">
        <dgm:presLayoutVars>
          <dgm:bulletEnabled val="1"/>
        </dgm:presLayoutVars>
      </dgm:prSet>
      <dgm:spPr/>
    </dgm:pt>
    <dgm:pt modelId="{72E3CA3B-6356-EC42-ADD6-3A5BAFF2C9C7}" type="pres">
      <dgm:prSet presAssocID="{361D4AE0-0C9D-194B-A19D-83D0AB99422E}" presName="accent_2" presStyleCnt="0"/>
      <dgm:spPr/>
    </dgm:pt>
    <dgm:pt modelId="{783BE81E-B74A-2A4F-A253-395636E49693}" type="pres">
      <dgm:prSet presAssocID="{361D4AE0-0C9D-194B-A19D-83D0AB99422E}" presName="accentRepeatNode" presStyleLbl="solidFgAcc1" presStyleIdx="1" presStyleCnt="5" custLinFactNeighborX="-21915" custLinFactNeighborY="20380"/>
      <dgm:spPr>
        <a:xfrm>
          <a:off x="387135" y="1477885"/>
          <a:ext cx="849138" cy="849138"/>
        </a:xfrm>
        <a:prstGeom prst="ellipse">
          <a:avLst/>
        </a:prstGeom>
        <a:solidFill>
          <a:srgbClr val="FFFFFF">
            <a:hueOff val="0"/>
            <a:satOff val="0"/>
            <a:lumOff val="0"/>
            <a:alphaOff val="0"/>
          </a:srgbClr>
        </a:solidFill>
        <a:ln w="12700" cap="flat" cmpd="sng" algn="ctr">
          <a:solidFill>
            <a:srgbClr val="C1A022">
              <a:hueOff val="0"/>
              <a:satOff val="0"/>
              <a:lumOff val="0"/>
              <a:alphaOff val="0"/>
            </a:srgbClr>
          </a:solidFill>
          <a:prstDash val="solid"/>
        </a:ln>
        <a:effectLst/>
      </dgm:spPr>
    </dgm:pt>
    <dgm:pt modelId="{0987A97E-64F0-4AAE-92F0-A66BEDFB780F}" type="pres">
      <dgm:prSet presAssocID="{5F2067D2-5384-7C4F-B1BE-026FAA1E1006}" presName="text_3" presStyleLbl="node1" presStyleIdx="2" presStyleCnt="5" custScaleY="122118" custLinFactY="72602" custLinFactNeighborX="-475" custLinFactNeighborY="100000">
        <dgm:presLayoutVars>
          <dgm:bulletEnabled val="1"/>
        </dgm:presLayoutVars>
      </dgm:prSet>
      <dgm:spPr/>
    </dgm:pt>
    <dgm:pt modelId="{993A4723-0A25-458C-83E3-6DA168E54862}" type="pres">
      <dgm:prSet presAssocID="{5F2067D2-5384-7C4F-B1BE-026FAA1E1006}" presName="accent_3" presStyleCnt="0"/>
      <dgm:spPr/>
    </dgm:pt>
    <dgm:pt modelId="{1D789104-ED62-BC4C-A2B9-CAC115C87F11}" type="pres">
      <dgm:prSet presAssocID="{5F2067D2-5384-7C4F-B1BE-026FAA1E1006}" presName="accentRepeatNode" presStyleLbl="solidFgAcc1" presStyleIdx="2" presStyleCnt="5" custLinFactNeighborX="-9302" custLinFactNeighborY="26308"/>
      <dgm:spPr>
        <a:xfrm>
          <a:off x="643637" y="2546862"/>
          <a:ext cx="849138" cy="849138"/>
        </a:xfrm>
        <a:prstGeom prst="ellipse">
          <a:avLst/>
        </a:prstGeom>
        <a:solidFill>
          <a:srgbClr val="FFFFFF">
            <a:hueOff val="0"/>
            <a:satOff val="0"/>
            <a:lumOff val="0"/>
            <a:alphaOff val="0"/>
          </a:srgbClr>
        </a:solidFill>
        <a:ln w="12700" cap="flat" cmpd="sng" algn="ctr">
          <a:solidFill>
            <a:srgbClr val="8FB013">
              <a:hueOff val="0"/>
              <a:satOff val="0"/>
              <a:lumOff val="0"/>
              <a:alphaOff val="0"/>
            </a:srgbClr>
          </a:solidFill>
          <a:prstDash val="solid"/>
        </a:ln>
        <a:effectLst/>
      </dgm:spPr>
    </dgm:pt>
    <dgm:pt modelId="{EAB656EB-B1C3-4943-AD27-0224C3C55E5C}" type="pres">
      <dgm:prSet presAssocID="{56F0C5F4-9BD9-B943-B1F0-DAC206022573}" presName="text_4" presStyleLbl="node1" presStyleIdx="3" presStyleCnt="5" custScaleX="91738" custScaleY="131234" custLinFactY="-25654" custLinFactNeighborX="2614" custLinFactNeighborY="-100000">
        <dgm:presLayoutVars>
          <dgm:bulletEnabled val="1"/>
        </dgm:presLayoutVars>
      </dgm:prSet>
      <dgm:spPr/>
    </dgm:pt>
    <dgm:pt modelId="{C8481AE5-A022-4DF2-B3DF-AAC66DD9D709}" type="pres">
      <dgm:prSet presAssocID="{56F0C5F4-9BD9-B943-B1F0-DAC206022573}" presName="accent_4" presStyleCnt="0"/>
      <dgm:spPr/>
    </dgm:pt>
    <dgm:pt modelId="{56A1286A-3F15-374F-AB66-7451982E78D6}" type="pres">
      <dgm:prSet presAssocID="{56F0C5F4-9BD9-B943-B1F0-DAC206022573}" presName="accentRepeatNode" presStyleLbl="solidFgAcc1" presStyleIdx="3" presStyleCnt="5" custLinFactNeighborX="-19468" custLinFactNeighborY="19865"/>
      <dgm:spPr>
        <a:xfrm>
          <a:off x="407913" y="3510793"/>
          <a:ext cx="849138" cy="849138"/>
        </a:xfrm>
        <a:prstGeom prst="ellipse">
          <a:avLst/>
        </a:prstGeom>
        <a:solidFill>
          <a:srgbClr val="FFFFFF">
            <a:hueOff val="0"/>
            <a:satOff val="0"/>
            <a:lumOff val="0"/>
            <a:alphaOff val="0"/>
          </a:srgbClr>
        </a:solidFill>
        <a:ln w="12700" cap="flat" cmpd="sng" algn="ctr">
          <a:solidFill>
            <a:srgbClr val="59B721">
              <a:hueOff val="0"/>
              <a:satOff val="0"/>
              <a:lumOff val="0"/>
              <a:alphaOff val="0"/>
            </a:srgbClr>
          </a:solidFill>
          <a:prstDash val="solid"/>
        </a:ln>
        <a:effectLst/>
      </dgm:spPr>
    </dgm:pt>
    <dgm:pt modelId="{06A0463B-B164-4165-AE79-3400105D9D19}" type="pres">
      <dgm:prSet presAssocID="{97959D8F-6A5E-1447-8429-91EA0E43C4DE}" presName="text_5" presStyleLbl="node1" presStyleIdx="4" presStyleCnt="5" custScaleY="121227" custLinFactNeighborY="15684">
        <dgm:presLayoutVars>
          <dgm:bulletEnabled val="1"/>
        </dgm:presLayoutVars>
      </dgm:prSet>
      <dgm:spPr/>
    </dgm:pt>
    <dgm:pt modelId="{02D2649D-7A23-4411-A812-A6C3C3B52405}" type="pres">
      <dgm:prSet presAssocID="{97959D8F-6A5E-1447-8429-91EA0E43C4DE}" presName="accent_5" presStyleCnt="0"/>
      <dgm:spPr/>
    </dgm:pt>
    <dgm:pt modelId="{50BA7EDF-8C33-744D-BF98-F755F9343E1E}" type="pres">
      <dgm:prSet presAssocID="{97959D8F-6A5E-1447-8429-91EA0E43C4DE}" presName="accentRepeatNode" presStyleLbl="solidFgAcc1" presStyleIdx="4" presStyleCnt="5"/>
      <dgm:spPr>
        <a:xfrm>
          <a:off x="86449" y="4360753"/>
          <a:ext cx="849138" cy="849138"/>
        </a:xfrm>
        <a:prstGeom prst="ellipse">
          <a:avLst/>
        </a:prstGeom>
        <a:solidFill>
          <a:srgbClr val="FFFFFF">
            <a:hueOff val="0"/>
            <a:satOff val="0"/>
            <a:lumOff val="0"/>
            <a:alphaOff val="0"/>
          </a:srgbClr>
        </a:solidFill>
        <a:ln w="12700" cap="flat" cmpd="sng" algn="ctr">
          <a:solidFill>
            <a:srgbClr val="15BE1C">
              <a:hueOff val="0"/>
              <a:satOff val="0"/>
              <a:lumOff val="0"/>
              <a:alphaOff val="0"/>
            </a:srgbClr>
          </a:solidFill>
          <a:prstDash val="solid"/>
        </a:ln>
        <a:effectLst/>
      </dgm:spPr>
    </dgm:pt>
  </dgm:ptLst>
  <dgm:cxnLst>
    <dgm:cxn modelId="{AD490022-9114-3B46-9E3E-E48CF09C1CDE}" srcId="{B5861F89-501F-2446-B627-D48450F704E0}" destId="{97959D8F-6A5E-1447-8429-91EA0E43C4DE}" srcOrd="4" destOrd="0" parTransId="{8BBD2BF6-7A23-EE40-BD22-194754D262AB}" sibTransId="{864E48BC-635E-9A4F-B872-BA0B109E01F3}"/>
    <dgm:cxn modelId="{06FAC445-613B-4936-992E-7A1E73B61EA4}" type="presOf" srcId="{97959D8F-6A5E-1447-8429-91EA0E43C4DE}" destId="{06A0463B-B164-4165-AE79-3400105D9D19}" srcOrd="0" destOrd="0" presId="urn:microsoft.com/office/officeart/2008/layout/VerticalCurvedList"/>
    <dgm:cxn modelId="{F02F525B-BCDD-6F40-9A48-A7BF738A9CE9}" type="presOf" srcId="{361D4AE0-0C9D-194B-A19D-83D0AB99422E}" destId="{DA6D9B64-6833-0848-B28B-D63CECA6FDA5}" srcOrd="0" destOrd="0" presId="urn:microsoft.com/office/officeart/2008/layout/VerticalCurvedList"/>
    <dgm:cxn modelId="{BA3AD878-9A5E-4A1D-B271-543BE5CBFD5C}" type="presOf" srcId="{5F2067D2-5384-7C4F-B1BE-026FAA1E1006}" destId="{0987A97E-64F0-4AAE-92F0-A66BEDFB780F}" srcOrd="0" destOrd="0" presId="urn:microsoft.com/office/officeart/2008/layout/VerticalCurvedList"/>
    <dgm:cxn modelId="{15C24F7B-E396-7F4B-BE2C-D12A70619FFB}" srcId="{B5861F89-501F-2446-B627-D48450F704E0}" destId="{5F2067D2-5384-7C4F-B1BE-026FAA1E1006}" srcOrd="2" destOrd="0" parTransId="{63E0E376-A224-E847-9ECB-BEDBEE1CB488}" sibTransId="{0BB0F6B1-566B-0C42-B753-34DC68571ECE}"/>
    <dgm:cxn modelId="{6F614195-5244-0349-B771-CE8AC46581DF}" type="presOf" srcId="{F807D07B-FDDB-8C43-AFB7-6E20B7E14988}" destId="{D16C398F-B86D-3D4D-A3B1-A04EE81079C3}" srcOrd="0" destOrd="0" presId="urn:microsoft.com/office/officeart/2008/layout/VerticalCurvedList"/>
    <dgm:cxn modelId="{84A071CE-ACEF-B444-8D45-649F199DB8C8}" type="presOf" srcId="{B5861F89-501F-2446-B627-D48450F704E0}" destId="{1EF258F0-6BC9-B748-ACEE-F1DD99B50667}" srcOrd="0" destOrd="0" presId="urn:microsoft.com/office/officeart/2008/layout/VerticalCurvedList"/>
    <dgm:cxn modelId="{53F204D7-8978-9442-85DE-B74BD26F00CC}" srcId="{B5861F89-501F-2446-B627-D48450F704E0}" destId="{56F0C5F4-9BD9-B943-B1F0-DAC206022573}" srcOrd="3" destOrd="0" parTransId="{AD2D8CA7-FBE4-0A4C-A786-AC611B541555}" sibTransId="{FD4928A1-ED93-D84D-ACED-C2444DBFEB48}"/>
    <dgm:cxn modelId="{CA4E0AD9-1198-0446-AC62-36823382E25E}" type="presOf" srcId="{F3F36F31-0E9C-594A-A1F4-6AA7360FA45C}" destId="{5DF37099-E37B-5F43-9F5F-1A63DCD1E7AA}" srcOrd="0" destOrd="0" presId="urn:microsoft.com/office/officeart/2008/layout/VerticalCurvedList"/>
    <dgm:cxn modelId="{FA09DEDF-BE5C-3745-B16A-E110831ECFE1}" srcId="{B5861F89-501F-2446-B627-D48450F704E0}" destId="{361D4AE0-0C9D-194B-A19D-83D0AB99422E}" srcOrd="1" destOrd="0" parTransId="{AB851CA7-C94A-CF45-81EC-5A7CCD7B98B5}" sibTransId="{FC7604B2-ACE7-9B49-A27C-453371FFD78C}"/>
    <dgm:cxn modelId="{5C3157ED-1716-4C45-A05A-B7EC74225A02}" type="presOf" srcId="{56F0C5F4-9BD9-B943-B1F0-DAC206022573}" destId="{EAB656EB-B1C3-4943-AD27-0224C3C55E5C}" srcOrd="0" destOrd="0" presId="urn:microsoft.com/office/officeart/2008/layout/VerticalCurvedList"/>
    <dgm:cxn modelId="{AEDC58F2-DE6D-5440-B481-B00AB74D9804}" srcId="{B5861F89-501F-2446-B627-D48450F704E0}" destId="{F807D07B-FDDB-8C43-AFB7-6E20B7E14988}" srcOrd="0" destOrd="0" parTransId="{B1AA2F62-C45E-8546-AF07-1FC8B4CE607E}" sibTransId="{F3F36F31-0E9C-594A-A1F4-6AA7360FA45C}"/>
    <dgm:cxn modelId="{11F4703A-339D-D744-B70B-9AFD67DB75A5}" type="presParOf" srcId="{1EF258F0-6BC9-B748-ACEE-F1DD99B50667}" destId="{29A77D00-1470-194B-B539-3A84180F9103}" srcOrd="0" destOrd="0" presId="urn:microsoft.com/office/officeart/2008/layout/VerticalCurvedList"/>
    <dgm:cxn modelId="{C8F15681-25DB-4745-9D43-570F7E1A0B72}" type="presParOf" srcId="{29A77D00-1470-194B-B539-3A84180F9103}" destId="{64A2137F-519E-C843-A882-47696EA5F37B}" srcOrd="0" destOrd="0" presId="urn:microsoft.com/office/officeart/2008/layout/VerticalCurvedList"/>
    <dgm:cxn modelId="{31EB1F70-E0A9-DE47-8E24-83E4EAFF8749}" type="presParOf" srcId="{64A2137F-519E-C843-A882-47696EA5F37B}" destId="{D3734FA3-7942-0D4C-9452-51D54927904D}" srcOrd="0" destOrd="0" presId="urn:microsoft.com/office/officeart/2008/layout/VerticalCurvedList"/>
    <dgm:cxn modelId="{CE0B2255-F4C1-CF40-A28C-E69F23C621D7}" type="presParOf" srcId="{64A2137F-519E-C843-A882-47696EA5F37B}" destId="{5DF37099-E37B-5F43-9F5F-1A63DCD1E7AA}" srcOrd="1" destOrd="0" presId="urn:microsoft.com/office/officeart/2008/layout/VerticalCurvedList"/>
    <dgm:cxn modelId="{B5681DD0-1A58-C04C-9482-055AB68F136D}" type="presParOf" srcId="{64A2137F-519E-C843-A882-47696EA5F37B}" destId="{3BF6C92F-3A13-CC45-9126-1305EAB865E5}" srcOrd="2" destOrd="0" presId="urn:microsoft.com/office/officeart/2008/layout/VerticalCurvedList"/>
    <dgm:cxn modelId="{6F4A7EB3-95EF-744B-89D5-C1AEEB718BE3}" type="presParOf" srcId="{64A2137F-519E-C843-A882-47696EA5F37B}" destId="{BBDF2DEF-7B51-C445-A408-DD636D1763B9}" srcOrd="3" destOrd="0" presId="urn:microsoft.com/office/officeart/2008/layout/VerticalCurvedList"/>
    <dgm:cxn modelId="{C1D70977-9B58-A744-8036-D546617A3898}" type="presParOf" srcId="{29A77D00-1470-194B-B539-3A84180F9103}" destId="{D16C398F-B86D-3D4D-A3B1-A04EE81079C3}" srcOrd="1" destOrd="0" presId="urn:microsoft.com/office/officeart/2008/layout/VerticalCurvedList"/>
    <dgm:cxn modelId="{819CF525-C7A4-C048-B765-033E48B84B36}" type="presParOf" srcId="{29A77D00-1470-194B-B539-3A84180F9103}" destId="{CC896BFD-4B30-BA4B-86A3-74D48DFAFCAA}" srcOrd="2" destOrd="0" presId="urn:microsoft.com/office/officeart/2008/layout/VerticalCurvedList"/>
    <dgm:cxn modelId="{AF28FB8A-A858-0843-8F97-7D3E039421EE}" type="presParOf" srcId="{CC896BFD-4B30-BA4B-86A3-74D48DFAFCAA}" destId="{E7F1389F-50E7-FB4D-862C-453B407E6E28}" srcOrd="0" destOrd="0" presId="urn:microsoft.com/office/officeart/2008/layout/VerticalCurvedList"/>
    <dgm:cxn modelId="{F1DBB3B4-187F-184C-BDFC-AB02FCF44CCA}" type="presParOf" srcId="{29A77D00-1470-194B-B539-3A84180F9103}" destId="{DA6D9B64-6833-0848-B28B-D63CECA6FDA5}" srcOrd="3" destOrd="0" presId="urn:microsoft.com/office/officeart/2008/layout/VerticalCurvedList"/>
    <dgm:cxn modelId="{3A2C3509-7541-E249-BBFB-1C2C78662639}" type="presParOf" srcId="{29A77D00-1470-194B-B539-3A84180F9103}" destId="{72E3CA3B-6356-EC42-ADD6-3A5BAFF2C9C7}" srcOrd="4" destOrd="0" presId="urn:microsoft.com/office/officeart/2008/layout/VerticalCurvedList"/>
    <dgm:cxn modelId="{34B7126C-DF24-304D-A269-466BEF366C73}" type="presParOf" srcId="{72E3CA3B-6356-EC42-ADD6-3A5BAFF2C9C7}" destId="{783BE81E-B74A-2A4F-A253-395636E49693}" srcOrd="0" destOrd="0" presId="urn:microsoft.com/office/officeart/2008/layout/VerticalCurvedList"/>
    <dgm:cxn modelId="{BA99E120-AF30-4D7A-9694-27E0E708147B}" type="presParOf" srcId="{29A77D00-1470-194B-B539-3A84180F9103}" destId="{0987A97E-64F0-4AAE-92F0-A66BEDFB780F}" srcOrd="5" destOrd="0" presId="urn:microsoft.com/office/officeart/2008/layout/VerticalCurvedList"/>
    <dgm:cxn modelId="{5C5CE98F-F689-49BB-9E59-CD0553EBC2AF}" type="presParOf" srcId="{29A77D00-1470-194B-B539-3A84180F9103}" destId="{993A4723-0A25-458C-83E3-6DA168E54862}" srcOrd="6" destOrd="0" presId="urn:microsoft.com/office/officeart/2008/layout/VerticalCurvedList"/>
    <dgm:cxn modelId="{9CDEA660-B4C8-4F7A-A67D-E4566ADE7777}" type="presParOf" srcId="{993A4723-0A25-458C-83E3-6DA168E54862}" destId="{1D789104-ED62-BC4C-A2B9-CAC115C87F11}" srcOrd="0" destOrd="0" presId="urn:microsoft.com/office/officeart/2008/layout/VerticalCurvedList"/>
    <dgm:cxn modelId="{728127BA-EEA0-4D9E-BA88-0CBDE1F4F07B}" type="presParOf" srcId="{29A77D00-1470-194B-B539-3A84180F9103}" destId="{EAB656EB-B1C3-4943-AD27-0224C3C55E5C}" srcOrd="7" destOrd="0" presId="urn:microsoft.com/office/officeart/2008/layout/VerticalCurvedList"/>
    <dgm:cxn modelId="{FEB49D19-702E-4081-8C74-6B506F8F264F}" type="presParOf" srcId="{29A77D00-1470-194B-B539-3A84180F9103}" destId="{C8481AE5-A022-4DF2-B3DF-AAC66DD9D709}" srcOrd="8" destOrd="0" presId="urn:microsoft.com/office/officeart/2008/layout/VerticalCurvedList"/>
    <dgm:cxn modelId="{3CF96852-FC08-411B-8EBA-60717DEC838F}" type="presParOf" srcId="{C8481AE5-A022-4DF2-B3DF-AAC66DD9D709}" destId="{56A1286A-3F15-374F-AB66-7451982E78D6}" srcOrd="0" destOrd="0" presId="urn:microsoft.com/office/officeart/2008/layout/VerticalCurvedList"/>
    <dgm:cxn modelId="{EA2B6891-5C1B-43F8-819D-3A6DB5B83ECA}" type="presParOf" srcId="{29A77D00-1470-194B-B539-3A84180F9103}" destId="{06A0463B-B164-4165-AE79-3400105D9D19}" srcOrd="9" destOrd="0" presId="urn:microsoft.com/office/officeart/2008/layout/VerticalCurvedList"/>
    <dgm:cxn modelId="{946C5678-97EA-48A0-9158-186F2360E61B}" type="presParOf" srcId="{29A77D00-1470-194B-B539-3A84180F9103}" destId="{02D2649D-7A23-4411-A812-A6C3C3B52405}" srcOrd="10" destOrd="0" presId="urn:microsoft.com/office/officeart/2008/layout/VerticalCurvedList"/>
    <dgm:cxn modelId="{28B915D9-8D55-4A49-86D8-3D8DC9057AAD}" type="presParOf" srcId="{02D2649D-7A23-4411-A812-A6C3C3B52405}" destId="{50BA7EDF-8C33-744D-BF98-F755F9343E1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1F6B0-CFBC-4157-86B1-7FA1EC326A0B}">
      <dsp:nvSpPr>
        <dsp:cNvPr id="0" name=""/>
        <dsp:cNvSpPr/>
      </dsp:nvSpPr>
      <dsp:spPr>
        <a:xfrm>
          <a:off x="1949549" y="1017310"/>
          <a:ext cx="4747503" cy="4747503"/>
        </a:xfrm>
        <a:prstGeom prst="blockArc">
          <a:avLst>
            <a:gd name="adj1" fmla="val 9124379"/>
            <a:gd name="adj2" fmla="val 16301031"/>
            <a:gd name="adj3" fmla="val 464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CA5ABA-B6F2-4F0C-AED7-73751A2505C4}">
      <dsp:nvSpPr>
        <dsp:cNvPr id="0" name=""/>
        <dsp:cNvSpPr/>
      </dsp:nvSpPr>
      <dsp:spPr>
        <a:xfrm>
          <a:off x="2098071" y="1221218"/>
          <a:ext cx="4747503" cy="4747503"/>
        </a:xfrm>
        <a:prstGeom prst="blockArc">
          <a:avLst>
            <a:gd name="adj1" fmla="val 1433454"/>
            <a:gd name="adj2" fmla="val 9456724"/>
            <a:gd name="adj3" fmla="val 4641"/>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374D57-663B-4C48-8969-186883DEE561}">
      <dsp:nvSpPr>
        <dsp:cNvPr id="0" name=""/>
        <dsp:cNvSpPr/>
      </dsp:nvSpPr>
      <dsp:spPr>
        <a:xfrm>
          <a:off x="2277115" y="982441"/>
          <a:ext cx="4747503" cy="4747503"/>
        </a:xfrm>
        <a:prstGeom prst="blockArc">
          <a:avLst>
            <a:gd name="adj1" fmla="val 16006217"/>
            <a:gd name="adj2" fmla="val 1774741"/>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F8A9CF-BB06-4893-8EB7-70BE6546BF29}">
      <dsp:nvSpPr>
        <dsp:cNvPr id="0" name=""/>
        <dsp:cNvSpPr/>
      </dsp:nvSpPr>
      <dsp:spPr>
        <a:xfrm>
          <a:off x="3429965" y="2353106"/>
          <a:ext cx="2185615" cy="218561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419" sz="2800" kern="1200" noProof="0" dirty="0"/>
            <a:t>Bienestar del Niño y la Familia</a:t>
          </a:r>
        </a:p>
      </dsp:txBody>
      <dsp:txXfrm>
        <a:off x="3750041" y="2673182"/>
        <a:ext cx="1545463" cy="1545463"/>
      </dsp:txXfrm>
    </dsp:sp>
    <dsp:sp modelId="{2D182C78-7DE5-4EAE-8534-B652685ED6F5}">
      <dsp:nvSpPr>
        <dsp:cNvPr id="0" name=""/>
        <dsp:cNvSpPr/>
      </dsp:nvSpPr>
      <dsp:spPr>
        <a:xfrm>
          <a:off x="3098645" y="-157304"/>
          <a:ext cx="2692112" cy="24635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3492896" y="203478"/>
        <a:ext cx="1903610" cy="1742007"/>
      </dsp:txXfrm>
    </dsp:sp>
    <dsp:sp modelId="{F17ADFAE-6513-41A0-BDAE-129D18F8E64D}">
      <dsp:nvSpPr>
        <dsp:cNvPr id="0" name=""/>
        <dsp:cNvSpPr/>
      </dsp:nvSpPr>
      <dsp:spPr>
        <a:xfrm>
          <a:off x="5351636" y="3338253"/>
          <a:ext cx="2480385" cy="2391542"/>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1"/>
            </a:solidFill>
          </a:endParaRPr>
        </a:p>
      </dsp:txBody>
      <dsp:txXfrm>
        <a:off x="5714880" y="3688486"/>
        <a:ext cx="1753897" cy="1691076"/>
      </dsp:txXfrm>
    </dsp:sp>
    <dsp:sp modelId="{63183C45-AD6A-4A15-A637-8D3A8B167092}">
      <dsp:nvSpPr>
        <dsp:cNvPr id="0" name=""/>
        <dsp:cNvSpPr/>
      </dsp:nvSpPr>
      <dsp:spPr>
        <a:xfrm>
          <a:off x="1008220" y="3265795"/>
          <a:ext cx="2639391" cy="2424604"/>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s-419" sz="1400" b="1" kern="1200" spc="-30" baseline="0" noProof="0" dirty="0"/>
            <a:t> </a:t>
          </a:r>
        </a:p>
        <a:p>
          <a:pPr marL="0" lvl="0" indent="0" algn="l" defTabSz="622300">
            <a:lnSpc>
              <a:spcPct val="90000"/>
            </a:lnSpc>
            <a:spcBef>
              <a:spcPct val="0"/>
            </a:spcBef>
            <a:spcAft>
              <a:spcPct val="35000"/>
            </a:spcAft>
            <a:buFont typeface="Arial" panose="020B0604020202020204" pitchFamily="34" charset="0"/>
            <a:buNone/>
          </a:pPr>
          <a:r>
            <a:rPr lang="es-419" sz="1400" b="1" kern="1200" spc="-30" baseline="0" noProof="0" dirty="0"/>
            <a:t>- Práctica SBCC                       - Conocimientos técnicos sobre los niños                </a:t>
          </a:r>
        </a:p>
        <a:p>
          <a:pPr marL="0" lvl="0" indent="0" algn="l" defTabSz="622300">
            <a:lnSpc>
              <a:spcPct val="90000"/>
            </a:lnSpc>
            <a:spcBef>
              <a:spcPct val="0"/>
            </a:spcBef>
            <a:spcAft>
              <a:spcPct val="35000"/>
            </a:spcAft>
            <a:buFont typeface="Arial" panose="020B0604020202020204" pitchFamily="34" charset="0"/>
            <a:buNone/>
          </a:pPr>
          <a:r>
            <a:rPr lang="es-419" sz="1400" b="1" kern="1200" spc="-30" baseline="0" noProof="0" dirty="0"/>
            <a:t>- Enlace entre el Gobierno y la Sociedad Civil            </a:t>
          </a:r>
        </a:p>
        <a:p>
          <a:pPr marL="0" lvl="0" indent="0" algn="l" defTabSz="622300">
            <a:lnSpc>
              <a:spcPct val="90000"/>
            </a:lnSpc>
            <a:spcBef>
              <a:spcPct val="0"/>
            </a:spcBef>
            <a:spcAft>
              <a:spcPct val="35000"/>
            </a:spcAft>
            <a:buFont typeface="Arial" panose="020B0604020202020204" pitchFamily="34" charset="0"/>
            <a:buNone/>
          </a:pPr>
          <a:r>
            <a:rPr lang="es-419" sz="1400" b="1" kern="1200" spc="-30" baseline="0" noProof="0" dirty="0"/>
            <a:t>- Promoción de alto nivel sobre problemas con los derechos del niño</a:t>
          </a:r>
        </a:p>
        <a:p>
          <a:pPr marL="0" lvl="0" indent="0" algn="ctr" defTabSz="622300">
            <a:lnSpc>
              <a:spcPct val="90000"/>
            </a:lnSpc>
            <a:spcBef>
              <a:spcPct val="0"/>
            </a:spcBef>
            <a:spcAft>
              <a:spcPct val="35000"/>
            </a:spcAft>
            <a:buNone/>
          </a:pPr>
          <a:r>
            <a:rPr lang="es-419" sz="1600" b="1" kern="1200" spc="-30" baseline="0" noProof="0" dirty="0"/>
            <a:t> </a:t>
          </a:r>
          <a:endParaRPr lang="es-419" sz="1100" kern="1200" spc="-30" baseline="0" noProof="0" dirty="0"/>
        </a:p>
      </dsp:txBody>
      <dsp:txXfrm>
        <a:off x="1394750" y="3620870"/>
        <a:ext cx="1866331" cy="1714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C8877-3BD3-A046-B718-374D8374F2CB}">
      <dsp:nvSpPr>
        <dsp:cNvPr id="0" name=""/>
        <dsp:cNvSpPr/>
      </dsp:nvSpPr>
      <dsp:spPr>
        <a:xfrm>
          <a:off x="-6879639" y="-1052311"/>
          <a:ext cx="8191318" cy="8191318"/>
        </a:xfrm>
        <a:prstGeom prst="blockArc">
          <a:avLst>
            <a:gd name="adj1" fmla="val 18900000"/>
            <a:gd name="adj2" fmla="val 2700000"/>
            <a:gd name="adj3" fmla="val 2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FDEEE5-953D-4797-B963-5D484E4D98B8}">
      <dsp:nvSpPr>
        <dsp:cNvPr id="0" name=""/>
        <dsp:cNvSpPr/>
      </dsp:nvSpPr>
      <dsp:spPr>
        <a:xfrm>
          <a:off x="844833" y="608669"/>
          <a:ext cx="7474787" cy="1217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6263" tIns="45720" rIns="45720" bIns="45720" numCol="1" spcCol="1270" anchor="ctr" anchorCtr="0">
          <a:noAutofit/>
        </a:bodyPr>
        <a:lstStyle/>
        <a:p>
          <a:pPr marL="0" lvl="0" indent="0" algn="l" defTabSz="800100" rtl="0">
            <a:lnSpc>
              <a:spcPct val="90000"/>
            </a:lnSpc>
            <a:spcBef>
              <a:spcPct val="0"/>
            </a:spcBef>
            <a:spcAft>
              <a:spcPct val="35000"/>
            </a:spcAft>
            <a:buNone/>
          </a:pPr>
          <a:r>
            <a:rPr lang="es-419" sz="1800" b="1" kern="1200" noProof="0" dirty="0"/>
            <a:t>#FaithInAction</a:t>
          </a:r>
          <a:r>
            <a:rPr lang="es-419" sz="1800" b="0" kern="1200" noProof="0" dirty="0">
              <a:latin typeface="Arial" panose="020B0604020202020204"/>
            </a:rPr>
            <a:t> es una campaña mundial que busca hacer frente al COVID-19 proporcionando un apoyo coordinado y basado en evidencias con el fin de proteger y mejorar el bienestar de los niños, las familias y las comunidades</a:t>
          </a:r>
          <a:r>
            <a:rPr lang="es-419" sz="1800" b="0" kern="1200" noProof="0" dirty="0"/>
            <a:t>.</a:t>
          </a:r>
          <a:endParaRPr lang="es-419" sz="1800" b="0" kern="1200" noProof="0" dirty="0">
            <a:latin typeface="Apple Braille Pinpoint 8 Dot"/>
          </a:endParaRPr>
        </a:p>
      </dsp:txBody>
      <dsp:txXfrm>
        <a:off x="844833" y="608669"/>
        <a:ext cx="7474787" cy="1217339"/>
      </dsp:txXfrm>
    </dsp:sp>
    <dsp:sp modelId="{672D6442-A685-4D8B-B9F3-81166AEF2831}">
      <dsp:nvSpPr>
        <dsp:cNvPr id="0" name=""/>
        <dsp:cNvSpPr/>
      </dsp:nvSpPr>
      <dsp:spPr>
        <a:xfrm>
          <a:off x="83996" y="456502"/>
          <a:ext cx="1521673" cy="152167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CA2950-A588-47C7-B3CA-92D8FB9A9DCB}">
      <dsp:nvSpPr>
        <dsp:cNvPr id="0" name=""/>
        <dsp:cNvSpPr/>
      </dsp:nvSpPr>
      <dsp:spPr>
        <a:xfrm>
          <a:off x="1287335" y="2434678"/>
          <a:ext cx="7032284" cy="1217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6263" tIns="45720" rIns="45720" bIns="45720" numCol="1" spcCol="1270" anchor="ctr" anchorCtr="0">
          <a:noAutofit/>
        </a:bodyPr>
        <a:lstStyle/>
        <a:p>
          <a:pPr marL="0" lvl="0" indent="0" algn="l" defTabSz="800100" rtl="0">
            <a:lnSpc>
              <a:spcPct val="90000"/>
            </a:lnSpc>
            <a:spcBef>
              <a:spcPct val="0"/>
            </a:spcBef>
            <a:spcAft>
              <a:spcPct val="35000"/>
            </a:spcAft>
            <a:buNone/>
          </a:pPr>
          <a:r>
            <a:rPr lang="es-419" sz="1800" b="0" kern="1200" noProof="0" dirty="0">
              <a:latin typeface="Arial" panose="020B0604020202020204"/>
            </a:rPr>
            <a:t>La campaña es una iniciativa de </a:t>
          </a:r>
          <a:r>
            <a:rPr lang="es-419" sz="1800" b="1" kern="1200" noProof="0" dirty="0"/>
            <a:t>Religions for Peace </a:t>
          </a:r>
          <a:r>
            <a:rPr lang="es-419" sz="1800" b="0" kern="1200" noProof="0" dirty="0">
              <a:latin typeface="Arial" panose="020B0604020202020204"/>
            </a:rPr>
            <a:t>(RfP) y </a:t>
          </a:r>
          <a:r>
            <a:rPr lang="es-419" sz="1800" b="1" kern="1200" noProof="0" dirty="0">
              <a:latin typeface="Arial" panose="020B0604020202020204"/>
            </a:rPr>
            <a:t>UNICEF </a:t>
          </a:r>
          <a:r>
            <a:rPr lang="es-419" sz="1800" kern="1200" noProof="0" dirty="0">
              <a:latin typeface="Arial" panose="020B0604020202020204"/>
            </a:rPr>
            <a:t>en colaboración con</a:t>
          </a:r>
          <a:r>
            <a:rPr lang="es-419" sz="1800" b="1" kern="1200" noProof="0" dirty="0">
              <a:latin typeface="Arial" panose="020B0604020202020204"/>
            </a:rPr>
            <a:t> </a:t>
          </a:r>
          <a:r>
            <a:rPr lang="es-419" sz="1800" b="1" kern="1200" noProof="0" dirty="0" err="1">
              <a:latin typeface="Arial" panose="020B0604020202020204"/>
            </a:rPr>
            <a:t>Joint</a:t>
          </a:r>
          <a:r>
            <a:rPr lang="es-419" sz="1800" b="1" kern="1200" noProof="0" dirty="0"/>
            <a:t> </a:t>
          </a:r>
          <a:r>
            <a:rPr lang="es-419" sz="1800" b="1" kern="1200" noProof="0" dirty="0" err="1"/>
            <a:t>Learning</a:t>
          </a:r>
          <a:r>
            <a:rPr lang="es-419" sz="1800" b="1" kern="1200" noProof="0" dirty="0"/>
            <a:t> </a:t>
          </a:r>
          <a:r>
            <a:rPr lang="es-419" sz="1800" b="1" kern="1200" noProof="0" dirty="0" err="1"/>
            <a:t>Initiative</a:t>
          </a:r>
          <a:r>
            <a:rPr lang="es-419" sz="1800" b="1" kern="1200" noProof="0" dirty="0"/>
            <a:t> </a:t>
          </a:r>
          <a:r>
            <a:rPr lang="es-419" sz="1800" b="1" kern="1200" noProof="0" dirty="0" err="1"/>
            <a:t>on</a:t>
          </a:r>
          <a:r>
            <a:rPr lang="es-419" sz="1800" b="1" kern="1200" noProof="0" dirty="0"/>
            <a:t> Local Faith </a:t>
          </a:r>
          <a:r>
            <a:rPr lang="es-419" sz="1800" b="1" kern="1200" noProof="0" dirty="0" err="1"/>
            <a:t>Communities</a:t>
          </a:r>
          <a:r>
            <a:rPr lang="es-419" sz="1800" b="1" kern="1200" noProof="0" dirty="0">
              <a:latin typeface="Arial" panose="020B0604020202020204"/>
            </a:rPr>
            <a:t> </a:t>
          </a:r>
          <a:r>
            <a:rPr lang="es-419" sz="1800" b="0" kern="1200" noProof="0" dirty="0">
              <a:latin typeface="Arial" panose="020B0604020202020204"/>
            </a:rPr>
            <a:t>(JLI)</a:t>
          </a:r>
          <a:r>
            <a:rPr lang="es-419" sz="1800" kern="1200" noProof="0" dirty="0">
              <a:latin typeface="Arial" panose="020B0604020202020204"/>
            </a:rPr>
            <a:t> y las agencias miembros del grupo FBO (siglas en inglés para Organizaciones Confesionales)</a:t>
          </a:r>
          <a:endParaRPr lang="es-419" sz="1800" kern="1200" noProof="0" dirty="0"/>
        </a:p>
      </dsp:txBody>
      <dsp:txXfrm>
        <a:off x="1287335" y="2434678"/>
        <a:ext cx="7032284" cy="1217339"/>
      </dsp:txXfrm>
    </dsp:sp>
    <dsp:sp modelId="{710DB2F9-EA00-4EB1-8D2F-300EC28B9A59}">
      <dsp:nvSpPr>
        <dsp:cNvPr id="0" name=""/>
        <dsp:cNvSpPr/>
      </dsp:nvSpPr>
      <dsp:spPr>
        <a:xfrm>
          <a:off x="526499" y="2282510"/>
          <a:ext cx="1521673" cy="152167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50D9BB-F487-4D13-877D-12DF1439D752}">
      <dsp:nvSpPr>
        <dsp:cNvPr id="0" name=""/>
        <dsp:cNvSpPr/>
      </dsp:nvSpPr>
      <dsp:spPr>
        <a:xfrm>
          <a:off x="844833" y="4260686"/>
          <a:ext cx="7474787" cy="121733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6263" tIns="45720" rIns="45720" bIns="45720" numCol="1" spcCol="1270" anchor="ctr" anchorCtr="0">
          <a:noAutofit/>
        </a:bodyPr>
        <a:lstStyle/>
        <a:p>
          <a:pPr marL="0" lvl="0" indent="0" algn="l" defTabSz="800100" rtl="0">
            <a:lnSpc>
              <a:spcPct val="90000"/>
            </a:lnSpc>
            <a:spcBef>
              <a:spcPct val="0"/>
            </a:spcBef>
            <a:spcAft>
              <a:spcPct val="35000"/>
            </a:spcAft>
            <a:buNone/>
          </a:pPr>
          <a:r>
            <a:rPr lang="es-419" sz="1800" b="1" kern="1200" noProof="0" dirty="0"/>
            <a:t>Su objetivo es movilizar a los Líderes Religiosos,</a:t>
          </a:r>
          <a:r>
            <a:rPr lang="es-419" sz="1800" kern="1200" noProof="0" dirty="0"/>
            <a:t> Hombres</a:t>
          </a:r>
          <a:r>
            <a:rPr lang="es-419" sz="1800" kern="1200" noProof="0" dirty="0">
              <a:latin typeface="Arial" panose="020B0604020202020204"/>
            </a:rPr>
            <a:t>, Mujeres y Jóvenes de Fe, miembros de</a:t>
          </a:r>
          <a:r>
            <a:rPr lang="es-419" sz="1800" kern="1200" noProof="0" dirty="0"/>
            <a:t> RfP a través de sus Consejos </a:t>
          </a:r>
          <a:r>
            <a:rPr lang="es-419" sz="1800" kern="1200" noProof="0" dirty="0" err="1"/>
            <a:t>Inter-confesionales</a:t>
          </a:r>
          <a:r>
            <a:rPr lang="es-419" sz="1800" kern="1200" noProof="0" dirty="0"/>
            <a:t> a nivel nacional para que brinden apoyo a los protocolos de preparación y respuesta al COVID</a:t>
          </a:r>
          <a:endParaRPr lang="es-419" sz="1800" kern="1200" noProof="0" dirty="0">
            <a:latin typeface="Arial"/>
            <a:cs typeface="Arial"/>
          </a:endParaRPr>
        </a:p>
      </dsp:txBody>
      <dsp:txXfrm>
        <a:off x="844833" y="4260686"/>
        <a:ext cx="7474787" cy="1217339"/>
      </dsp:txXfrm>
    </dsp:sp>
    <dsp:sp modelId="{F457237E-679E-ED47-A725-89C9562D6045}">
      <dsp:nvSpPr>
        <dsp:cNvPr id="0" name=""/>
        <dsp:cNvSpPr/>
      </dsp:nvSpPr>
      <dsp:spPr>
        <a:xfrm>
          <a:off x="83996" y="4108519"/>
          <a:ext cx="1521673" cy="152167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29FA7-3CB1-0A40-B912-2E0010EBE47A}">
      <dsp:nvSpPr>
        <dsp:cNvPr id="0" name=""/>
        <dsp:cNvSpPr/>
      </dsp:nvSpPr>
      <dsp:spPr>
        <a:xfrm rot="16200000">
          <a:off x="4986015" y="868395"/>
          <a:ext cx="3898908" cy="262085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s-419" sz="2400" b="1" kern="1200" noProof="0" dirty="0">
              <a:latin typeface="Apple Braille Pinpoint 8 Dot" pitchFamily="2" charset="0"/>
            </a:rPr>
            <a:t>Webinars Regionales para facilitar el Intercambio, las redes de contactos y la puesta en marcha de la iniciativa</a:t>
          </a:r>
        </a:p>
      </dsp:txBody>
      <dsp:txXfrm rot="5400000">
        <a:off x="5625043" y="1009149"/>
        <a:ext cx="2620852" cy="2339344"/>
      </dsp:txXfrm>
    </dsp:sp>
    <dsp:sp modelId="{129ED2AD-36F1-824E-8AF1-E3A1EBE1FB86}">
      <dsp:nvSpPr>
        <dsp:cNvPr id="0" name=""/>
        <dsp:cNvSpPr/>
      </dsp:nvSpPr>
      <dsp:spPr>
        <a:xfrm rot="16200000">
          <a:off x="-753711" y="753711"/>
          <a:ext cx="4128276" cy="262085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419" sz="2000" b="1" kern="1200" noProof="0" dirty="0">
              <a:latin typeface="Apple Braille Pinpoint 8 Dot" pitchFamily="2" charset="0"/>
            </a:rPr>
            <a:t>Lanzamiento mundial de la Iniciativa Multi-Confesional Fe-en-Acción COVID-19 </a:t>
          </a:r>
        </a:p>
        <a:p>
          <a:pPr marL="0" lvl="0" indent="0" algn="ctr" defTabSz="889000">
            <a:lnSpc>
              <a:spcPct val="90000"/>
            </a:lnSpc>
            <a:spcBef>
              <a:spcPct val="0"/>
            </a:spcBef>
            <a:spcAft>
              <a:spcPct val="35000"/>
            </a:spcAft>
            <a:buNone/>
          </a:pPr>
          <a:r>
            <a:rPr lang="es-419" sz="1800" b="0" kern="1200" noProof="0" dirty="0">
              <a:latin typeface="Apple Braille Pinpoint 8 Dot"/>
            </a:rPr>
            <a:t>Suscrito por ED </a:t>
          </a:r>
          <a:r>
            <a:rPr lang="es-419" sz="1800" b="0" kern="1200" noProof="0" dirty="0" err="1">
              <a:latin typeface="Apple Braille Pinpoint 8 Dot"/>
            </a:rPr>
            <a:t>Fore</a:t>
          </a:r>
          <a:r>
            <a:rPr lang="es-419" sz="1800" b="0" kern="1200" noProof="0" dirty="0">
              <a:latin typeface="Apple Braille Pinpoint 8 Dot"/>
            </a:rPr>
            <a:t> y 12 líderes espirituales de las principales</a:t>
          </a:r>
          <a:r>
            <a:rPr lang="es-419" sz="1800" kern="1200" dirty="0">
              <a:latin typeface="Apple Braille Pinpoint 8 Dot"/>
            </a:rPr>
            <a:t> confesiones religiosas del mundo</a:t>
          </a:r>
          <a:endParaRPr lang="es-419" sz="1800" b="0" kern="1200" noProof="0" dirty="0">
            <a:latin typeface="Apple Braille Pinpoint 8 Dot"/>
          </a:endParaRPr>
        </a:p>
      </dsp:txBody>
      <dsp:txXfrm rot="5400000">
        <a:off x="1" y="825654"/>
        <a:ext cx="2620852" cy="2476966"/>
      </dsp:txXfrm>
    </dsp:sp>
    <dsp:sp modelId="{143C0A0D-B283-9548-92E2-8D4F7E903F67}">
      <dsp:nvSpPr>
        <dsp:cNvPr id="0" name=""/>
        <dsp:cNvSpPr/>
      </dsp:nvSpPr>
      <dsp:spPr>
        <a:xfrm rot="16200000">
          <a:off x="2052773" y="753711"/>
          <a:ext cx="4128276" cy="262085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0" tIns="0" rIns="412750" bIns="0" numCol="1" spcCol="1270" anchor="ctr" anchorCtr="0">
          <a:noAutofit/>
        </a:bodyPr>
        <a:lstStyle/>
        <a:p>
          <a:pPr marL="0" lvl="0" indent="0" algn="ctr" defTabSz="2889250">
            <a:lnSpc>
              <a:spcPct val="90000"/>
            </a:lnSpc>
            <a:spcBef>
              <a:spcPct val="0"/>
            </a:spcBef>
            <a:spcAft>
              <a:spcPct val="35000"/>
            </a:spcAft>
            <a:buNone/>
          </a:pPr>
          <a:endParaRPr lang="en-US" sz="6500" b="1" kern="1200" dirty="0">
            <a:latin typeface="Apple Braille Pinpoint 8 Dot" pitchFamily="2" charset="0"/>
          </a:endParaRPr>
        </a:p>
      </dsp:txBody>
      <dsp:txXfrm rot="5400000">
        <a:off x="2806485" y="825654"/>
        <a:ext cx="2620852" cy="24769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DA7CE-3E2A-490D-AA05-879B3A92768D}">
      <dsp:nvSpPr>
        <dsp:cNvPr id="0" name=""/>
        <dsp:cNvSpPr/>
      </dsp:nvSpPr>
      <dsp:spPr>
        <a:xfrm rot="10800000">
          <a:off x="1743885" y="2302"/>
          <a:ext cx="6375583" cy="7142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noProof="0" dirty="0">
              <a:solidFill>
                <a:srgbClr val="FFFF00"/>
              </a:solidFill>
            </a:rPr>
            <a:t>La Comunicación en los Tiempos del Corona</a:t>
          </a:r>
        </a:p>
        <a:p>
          <a:pPr marL="0" lvl="0" indent="0" algn="l" defTabSz="889000">
            <a:lnSpc>
              <a:spcPct val="90000"/>
            </a:lnSpc>
            <a:spcBef>
              <a:spcPct val="0"/>
            </a:spcBef>
            <a:spcAft>
              <a:spcPct val="35000"/>
            </a:spcAft>
            <a:buNone/>
          </a:pPr>
          <a:r>
            <a:rPr lang="es-419" sz="1600" kern="1200" noProof="0" dirty="0"/>
            <a:t>Salud Mental y Espiritual, Información errónea y rumores, Estigmatización y Discriminación</a:t>
          </a:r>
        </a:p>
      </dsp:txBody>
      <dsp:txXfrm rot="10800000">
        <a:off x="1922440" y="2302"/>
        <a:ext cx="6197028" cy="714221"/>
      </dsp:txXfrm>
    </dsp:sp>
    <dsp:sp modelId="{DC680399-94FF-4B28-BE98-1158922CE2C4}">
      <dsp:nvSpPr>
        <dsp:cNvPr id="0" name=""/>
        <dsp:cNvSpPr/>
      </dsp:nvSpPr>
      <dsp:spPr>
        <a:xfrm>
          <a:off x="1467874" y="83402"/>
          <a:ext cx="552021" cy="5520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34F89-3765-4A37-AA99-C511E23EB5FD}">
      <dsp:nvSpPr>
        <dsp:cNvPr id="0" name=""/>
        <dsp:cNvSpPr/>
      </dsp:nvSpPr>
      <dsp:spPr>
        <a:xfrm rot="10800000">
          <a:off x="1743885" y="881306"/>
          <a:ext cx="6375583" cy="6679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noProof="0" dirty="0">
              <a:solidFill>
                <a:srgbClr val="FFFF00"/>
              </a:solidFill>
            </a:rPr>
            <a:t>Manteniendo la Higiene y la Salud</a:t>
          </a:r>
          <a:r>
            <a:rPr lang="es-419" sz="2000" kern="1200" noProof="0" dirty="0">
              <a:solidFill>
                <a:srgbClr val="FFFF00"/>
              </a:solidFill>
            </a:rPr>
            <a:t>:                                     </a:t>
          </a:r>
          <a:r>
            <a:rPr lang="es-419" sz="1700" kern="1200" noProof="0" dirty="0"/>
            <a:t>Adaptación de Ceremonias, Prácticas de Entierro, Rituales, Higiene y Lavado de Manos</a:t>
          </a:r>
        </a:p>
      </dsp:txBody>
      <dsp:txXfrm rot="10800000">
        <a:off x="1910870" y="881306"/>
        <a:ext cx="6208598" cy="667940"/>
      </dsp:txXfrm>
    </dsp:sp>
    <dsp:sp modelId="{F7005DAA-88A5-4463-8FBB-79204A3D33AB}">
      <dsp:nvSpPr>
        <dsp:cNvPr id="0" name=""/>
        <dsp:cNvSpPr/>
      </dsp:nvSpPr>
      <dsp:spPr>
        <a:xfrm>
          <a:off x="1467874" y="939266"/>
          <a:ext cx="552021" cy="55202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511F8-7BEE-4A11-829F-317FD32C8530}">
      <dsp:nvSpPr>
        <dsp:cNvPr id="0" name=""/>
        <dsp:cNvSpPr/>
      </dsp:nvSpPr>
      <dsp:spPr>
        <a:xfrm rot="10800000">
          <a:off x="1743885" y="1714029"/>
          <a:ext cx="6375583" cy="70940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noProof="0" dirty="0">
              <a:solidFill>
                <a:srgbClr val="FFFF00"/>
              </a:solidFill>
            </a:rPr>
            <a:t>Atendiendo a los Grupos Vulnerables</a:t>
          </a:r>
          <a:r>
            <a:rPr lang="es-419" sz="1700" kern="1200" noProof="0" dirty="0">
              <a:solidFill>
                <a:srgbClr val="FFFF00"/>
              </a:solidFill>
            </a:rPr>
            <a:t>:                                                 </a:t>
          </a:r>
          <a:r>
            <a:rPr lang="es-419" sz="1700" kern="1200" noProof="0" dirty="0"/>
            <a:t>Ancianos, Personas Sin Hogar; Migrantes, Personas con Discapacidad, Mujeres Embarazadas y Niños</a:t>
          </a:r>
        </a:p>
      </dsp:txBody>
      <dsp:txXfrm rot="10800000">
        <a:off x="1921235" y="1714029"/>
        <a:ext cx="6198233" cy="709402"/>
      </dsp:txXfrm>
    </dsp:sp>
    <dsp:sp modelId="{85262B7D-98FD-4CE1-9438-35A9FB83598F}">
      <dsp:nvSpPr>
        <dsp:cNvPr id="0" name=""/>
        <dsp:cNvSpPr/>
      </dsp:nvSpPr>
      <dsp:spPr>
        <a:xfrm>
          <a:off x="1494509" y="1783843"/>
          <a:ext cx="552021" cy="55202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169FC-01CA-4A9C-BE89-B92B2856E3C2}">
      <dsp:nvSpPr>
        <dsp:cNvPr id="0" name=""/>
        <dsp:cNvSpPr/>
      </dsp:nvSpPr>
      <dsp:spPr>
        <a:xfrm rot="10800000">
          <a:off x="1759951" y="2613033"/>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spc="-100" baseline="0" noProof="0" dirty="0">
              <a:solidFill>
                <a:srgbClr val="FFFF00"/>
              </a:solidFill>
            </a:rPr>
            <a:t>Prevención de la Violencia Contra las Mujeres y Niños</a:t>
          </a:r>
        </a:p>
      </dsp:txBody>
      <dsp:txXfrm rot="10800000">
        <a:off x="1897956" y="2613033"/>
        <a:ext cx="6237578" cy="552021"/>
      </dsp:txXfrm>
    </dsp:sp>
    <dsp:sp modelId="{EAC148C4-D7D4-4406-AC12-BA54972B3D19}">
      <dsp:nvSpPr>
        <dsp:cNvPr id="0" name=""/>
        <dsp:cNvSpPr/>
      </dsp:nvSpPr>
      <dsp:spPr>
        <a:xfrm>
          <a:off x="1467874" y="2588214"/>
          <a:ext cx="552021" cy="55202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F4D6E8-ED8E-4627-8A72-7FF8A5488F8E}">
      <dsp:nvSpPr>
        <dsp:cNvPr id="0" name=""/>
        <dsp:cNvSpPr/>
      </dsp:nvSpPr>
      <dsp:spPr>
        <a:xfrm rot="10800000">
          <a:off x="1876433" y="3926456"/>
          <a:ext cx="6375583" cy="6777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spc="-60" baseline="0" noProof="0" dirty="0">
              <a:solidFill>
                <a:srgbClr val="FFFF00"/>
              </a:solidFill>
            </a:rPr>
            <a:t>Apoyo a la Recuperación de los servicios sociales:                                                                                                                                                </a:t>
          </a:r>
          <a:r>
            <a:rPr lang="es-419" sz="2000" b="0" kern="1200" noProof="0" dirty="0">
              <a:solidFill>
                <a:schemeClr val="tx1"/>
              </a:solidFill>
            </a:rPr>
            <a:t>Vacunación y Regreso a la Escuela</a:t>
          </a:r>
        </a:p>
      </dsp:txBody>
      <dsp:txXfrm rot="10800000">
        <a:off x="2045867" y="3926456"/>
        <a:ext cx="6206149" cy="677738"/>
      </dsp:txXfrm>
    </dsp:sp>
    <dsp:sp modelId="{FF7070CD-CA7D-47E5-981F-0A5188CE032D}">
      <dsp:nvSpPr>
        <dsp:cNvPr id="0" name=""/>
        <dsp:cNvSpPr/>
      </dsp:nvSpPr>
      <dsp:spPr>
        <a:xfrm>
          <a:off x="1468200" y="4042579"/>
          <a:ext cx="552021" cy="55202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2C8A0D-0EFD-4352-89D9-5F86B37DC7A1}">
      <dsp:nvSpPr>
        <dsp:cNvPr id="0" name=""/>
        <dsp:cNvSpPr/>
      </dsp:nvSpPr>
      <dsp:spPr>
        <a:xfrm rot="10800000">
          <a:off x="1825365" y="3267495"/>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noProof="0" dirty="0">
              <a:solidFill>
                <a:srgbClr val="FFFF00"/>
              </a:solidFill>
            </a:rPr>
            <a:t>Participación de Niños y Jóvenes</a:t>
          </a:r>
        </a:p>
      </dsp:txBody>
      <dsp:txXfrm rot="10800000">
        <a:off x="1963370" y="3267495"/>
        <a:ext cx="6237578" cy="552021"/>
      </dsp:txXfrm>
    </dsp:sp>
    <dsp:sp modelId="{A0864DDB-B4C6-45D0-94A6-09F0E6E60916}">
      <dsp:nvSpPr>
        <dsp:cNvPr id="0" name=""/>
        <dsp:cNvSpPr/>
      </dsp:nvSpPr>
      <dsp:spPr>
        <a:xfrm>
          <a:off x="1450121" y="3330796"/>
          <a:ext cx="552021" cy="55202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302DF-7F0F-48FB-9279-1FE5A2428509}">
      <dsp:nvSpPr>
        <dsp:cNvPr id="0" name=""/>
        <dsp:cNvSpPr/>
      </dsp:nvSpPr>
      <dsp:spPr>
        <a:xfrm rot="10800000">
          <a:off x="1856031" y="4721932"/>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l" defTabSz="889000">
            <a:lnSpc>
              <a:spcPct val="90000"/>
            </a:lnSpc>
            <a:spcBef>
              <a:spcPct val="0"/>
            </a:spcBef>
            <a:spcAft>
              <a:spcPct val="35000"/>
            </a:spcAft>
            <a:buNone/>
          </a:pPr>
          <a:r>
            <a:rPr lang="es-419" sz="2000" b="1" kern="1200" spc="-100" baseline="0" noProof="0" dirty="0">
              <a:solidFill>
                <a:srgbClr val="FFFF00"/>
              </a:solidFill>
            </a:rPr>
            <a:t>Trabajo con los Medios Digitales y de Información</a:t>
          </a:r>
        </a:p>
      </dsp:txBody>
      <dsp:txXfrm rot="10800000">
        <a:off x="1994036" y="4721932"/>
        <a:ext cx="6237578" cy="552021"/>
      </dsp:txXfrm>
    </dsp:sp>
    <dsp:sp modelId="{D417459E-C2F9-4E20-BB45-0130BBC0111F}">
      <dsp:nvSpPr>
        <dsp:cNvPr id="0" name=""/>
        <dsp:cNvSpPr/>
      </dsp:nvSpPr>
      <dsp:spPr>
        <a:xfrm>
          <a:off x="1408250" y="4721932"/>
          <a:ext cx="552021" cy="552021"/>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7099-E37B-5F43-9F5F-1A63DCD1E7AA}">
      <dsp:nvSpPr>
        <dsp:cNvPr id="0" name=""/>
        <dsp:cNvSpPr/>
      </dsp:nvSpPr>
      <dsp:spPr>
        <a:xfrm>
          <a:off x="-6289894" y="-929540"/>
          <a:ext cx="7487017" cy="7487017"/>
        </a:xfrm>
        <a:prstGeom prst="blockArc">
          <a:avLst>
            <a:gd name="adj1" fmla="val 18900000"/>
            <a:gd name="adj2" fmla="val 2700000"/>
            <a:gd name="adj3" fmla="val 295"/>
          </a:avLst>
        </a:prstGeom>
        <a:noFill/>
        <a:ln w="12700" cap="flat" cmpd="sng" algn="ctr">
          <a:solidFill>
            <a:srgbClr val="D55E17">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D16C398F-B86D-3D4D-A3B1-A04EE81079C3}">
      <dsp:nvSpPr>
        <dsp:cNvPr id="0" name=""/>
        <dsp:cNvSpPr/>
      </dsp:nvSpPr>
      <dsp:spPr>
        <a:xfrm>
          <a:off x="523023" y="87451"/>
          <a:ext cx="8794880" cy="1281038"/>
        </a:xfrm>
        <a:prstGeom prst="rect">
          <a:avLst/>
        </a:prstGeom>
        <a:gradFill rotWithShape="0">
          <a:gsLst>
            <a:gs pos="0">
              <a:srgbClr val="D55E17">
                <a:hueOff val="0"/>
                <a:satOff val="0"/>
                <a:lumOff val="0"/>
                <a:alphaOff val="0"/>
                <a:shade val="85000"/>
                <a:satMod val="130000"/>
              </a:srgbClr>
            </a:gs>
            <a:gs pos="34000">
              <a:srgbClr val="D55E17">
                <a:hueOff val="0"/>
                <a:satOff val="0"/>
                <a:lumOff val="0"/>
                <a:alphaOff val="0"/>
                <a:shade val="87000"/>
                <a:satMod val="125000"/>
              </a:srgbClr>
            </a:gs>
            <a:gs pos="70000">
              <a:srgbClr val="D55E17">
                <a:hueOff val="0"/>
                <a:satOff val="0"/>
                <a:lumOff val="0"/>
                <a:alphaOff val="0"/>
                <a:tint val="100000"/>
                <a:shade val="90000"/>
                <a:satMod val="130000"/>
              </a:srgbClr>
            </a:gs>
            <a:gs pos="100000">
              <a:srgbClr val="D55E17">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60960" rIns="60960" bIns="60960" numCol="1" spcCol="1270" anchor="ctr" anchorCtr="0">
          <a:noAutofit/>
        </a:bodyPr>
        <a:lstStyle/>
        <a:p>
          <a:pPr marL="0" lvl="0" indent="0" algn="l" defTabSz="1066800">
            <a:lnSpc>
              <a:spcPts val="1500"/>
            </a:lnSpc>
            <a:spcBef>
              <a:spcPct val="0"/>
            </a:spcBef>
            <a:spcAft>
              <a:spcPct val="35000"/>
            </a:spcAft>
            <a:buNone/>
          </a:pPr>
          <a:r>
            <a:rPr lang="es-419" sz="2400" b="1" kern="1200" noProof="0" dirty="0">
              <a:solidFill>
                <a:srgbClr val="FFFFFF"/>
              </a:solidFill>
              <a:latin typeface="Garamond" panose="020F0502020204030204"/>
              <a:ea typeface="+mn-ea"/>
              <a:cs typeface="+mn-cs"/>
            </a:rPr>
            <a:t>Coordinación, Capacidad y Alianzas</a:t>
          </a:r>
          <a:r>
            <a:rPr lang="es-419" sz="1800" b="1" kern="1200" noProof="0" dirty="0">
              <a:solidFill>
                <a:srgbClr val="FFFFFF"/>
              </a:solidFill>
              <a:latin typeface="Garamond" panose="020F0502020204030204"/>
              <a:ea typeface="+mn-ea"/>
              <a:cs typeface="+mn-cs"/>
            </a:rPr>
            <a:t>: </a:t>
          </a:r>
          <a:r>
            <a:rPr lang="es-419" sz="1600" kern="1200" noProof="0" dirty="0">
              <a:solidFill>
                <a:srgbClr val="FFFFFF"/>
              </a:solidFill>
              <a:latin typeface="Garamond" panose="020F0502020204030204"/>
              <a:ea typeface="+mn-ea"/>
              <a:cs typeface="+mn-cs"/>
            </a:rPr>
            <a:t>Alcance de la coordinación entre RfP y UNICEF, Coordinación </a:t>
          </a:r>
          <a:r>
            <a:rPr lang="es-419" sz="1600" kern="1200" noProof="0" dirty="0" err="1">
              <a:solidFill>
                <a:srgbClr val="FFFFFF"/>
              </a:solidFill>
              <a:latin typeface="Garamond" panose="020F0502020204030204"/>
              <a:ea typeface="+mn-ea"/>
              <a:cs typeface="+mn-cs"/>
            </a:rPr>
            <a:t>Inter-confesional</a:t>
          </a:r>
          <a:r>
            <a:rPr lang="es-419" sz="1600" kern="1200" noProof="0" dirty="0">
              <a:solidFill>
                <a:srgbClr val="FFFFFF"/>
              </a:solidFill>
              <a:latin typeface="Garamond" panose="020F0502020204030204"/>
              <a:ea typeface="+mn-ea"/>
              <a:cs typeface="+mn-cs"/>
            </a:rPr>
            <a:t>; Inclusión de grupos religiosos y tradicionales menos establecidos, participación de grupos como Mujeres de Fe;  Jóvenes de Fe; Acercamiento a los grupos más vulnerables; </a:t>
          </a:r>
          <a:r>
            <a:rPr lang="es-419" sz="1600" kern="1200" noProof="0" dirty="0" err="1">
              <a:solidFill>
                <a:srgbClr val="FFFFFF"/>
              </a:solidFill>
              <a:latin typeface="Garamond" panose="020F0502020204030204"/>
              <a:ea typeface="+mn-ea"/>
              <a:cs typeface="+mn-cs"/>
            </a:rPr>
            <a:t>Vínculación</a:t>
          </a:r>
          <a:r>
            <a:rPr lang="es-419" sz="1600" kern="1200" noProof="0" dirty="0">
              <a:solidFill>
                <a:srgbClr val="FFFFFF"/>
              </a:solidFill>
              <a:latin typeface="Garamond" panose="020F0502020204030204"/>
              <a:ea typeface="+mn-ea"/>
              <a:cs typeface="+mn-cs"/>
            </a:rPr>
            <a:t> con la estructura gubernamental RCCE; capacidad de Participación Digital; Recolección de Datos/evaluación de necesidades para informar y actuar </a:t>
          </a:r>
        </a:p>
      </dsp:txBody>
      <dsp:txXfrm>
        <a:off x="523023" y="87451"/>
        <a:ext cx="8794880" cy="1281038"/>
      </dsp:txXfrm>
    </dsp:sp>
    <dsp:sp modelId="{E7F1389F-50E7-FB4D-862C-453B407E6E28}">
      <dsp:nvSpPr>
        <dsp:cNvPr id="0" name=""/>
        <dsp:cNvSpPr/>
      </dsp:nvSpPr>
      <dsp:spPr>
        <a:xfrm>
          <a:off x="88301" y="293248"/>
          <a:ext cx="869444" cy="869444"/>
        </a:xfrm>
        <a:prstGeom prst="ellipse">
          <a:avLst/>
        </a:prstGeom>
        <a:solidFill>
          <a:srgbClr val="FFFFFF">
            <a:hueOff val="0"/>
            <a:satOff val="0"/>
            <a:lumOff val="0"/>
            <a:alphaOff val="0"/>
          </a:srgbClr>
        </a:solidFill>
        <a:ln w="12700" cap="flat" cmpd="sng" algn="ctr">
          <a:solidFill>
            <a:srgbClr val="D55E1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DA6D9B64-6833-0848-B28B-D63CECA6FDA5}">
      <dsp:nvSpPr>
        <dsp:cNvPr id="0" name=""/>
        <dsp:cNvSpPr/>
      </dsp:nvSpPr>
      <dsp:spPr>
        <a:xfrm>
          <a:off x="922378" y="1495446"/>
          <a:ext cx="8296466" cy="889030"/>
        </a:xfrm>
        <a:prstGeom prst="rect">
          <a:avLst/>
        </a:prstGeom>
        <a:gradFill rotWithShape="0">
          <a:gsLst>
            <a:gs pos="0">
              <a:srgbClr val="C1A022">
                <a:hueOff val="0"/>
                <a:satOff val="0"/>
                <a:lumOff val="0"/>
                <a:alphaOff val="0"/>
                <a:shade val="85000"/>
                <a:satMod val="130000"/>
              </a:srgbClr>
            </a:gs>
            <a:gs pos="34000">
              <a:srgbClr val="C1A022">
                <a:hueOff val="0"/>
                <a:satOff val="0"/>
                <a:lumOff val="0"/>
                <a:alphaOff val="0"/>
                <a:shade val="87000"/>
                <a:satMod val="125000"/>
              </a:srgbClr>
            </a:gs>
            <a:gs pos="70000">
              <a:srgbClr val="C1A022">
                <a:hueOff val="0"/>
                <a:satOff val="0"/>
                <a:lumOff val="0"/>
                <a:alphaOff val="0"/>
                <a:tint val="100000"/>
                <a:shade val="90000"/>
                <a:satMod val="130000"/>
              </a:srgbClr>
            </a:gs>
            <a:gs pos="100000">
              <a:srgbClr val="C1A022">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l" defTabSz="1244600">
            <a:lnSpc>
              <a:spcPct val="90000"/>
            </a:lnSpc>
            <a:spcBef>
              <a:spcPct val="0"/>
            </a:spcBef>
            <a:spcAft>
              <a:spcPct val="35000"/>
            </a:spcAft>
            <a:buNone/>
          </a:pPr>
          <a:r>
            <a:rPr lang="es-419" sz="2800" b="1" kern="1200" noProof="0" dirty="0">
              <a:solidFill>
                <a:srgbClr val="FFFFFF"/>
              </a:solidFill>
              <a:latin typeface="Garamond" panose="020F0502020204030204"/>
              <a:ea typeface="+mn-ea"/>
              <a:cs typeface="+mn-cs"/>
            </a:rPr>
            <a:t>Comunicación - Alcance General  </a:t>
          </a:r>
          <a:r>
            <a:rPr lang="es-419" sz="1400" kern="1200" noProof="0" dirty="0">
              <a:solidFill>
                <a:srgbClr val="FFFFFF"/>
              </a:solidFill>
              <a:latin typeface="Garamond" panose="020F0502020204030204"/>
              <a:ea typeface="+mn-ea"/>
              <a:cs typeface="Mangal" panose="02040503050203030202" pitchFamily="18" charset="0"/>
            </a:rPr>
            <a:t>–</a:t>
          </a:r>
          <a:r>
            <a:rPr lang="es-419" sz="1400" kern="1200" noProof="0" dirty="0">
              <a:solidFill>
                <a:srgbClr val="FFFFFF"/>
              </a:solidFill>
              <a:latin typeface="Garamond" panose="020F0502020204030204"/>
              <a:ea typeface="+mn-ea"/>
              <a:cs typeface="+mn-cs"/>
            </a:rPr>
            <a:t> </a:t>
          </a:r>
          <a:r>
            <a:rPr lang="es-419" sz="1800" kern="1200" noProof="0" dirty="0">
              <a:solidFill>
                <a:srgbClr val="FFFFFF"/>
              </a:solidFill>
              <a:latin typeface="Garamond" panose="020F0502020204030204"/>
              <a:ea typeface="+mn-ea"/>
              <a:cs typeface="+mn-cs"/>
            </a:rPr>
            <a:t>Medios de comunicación:  Móvil, Radio, TV; Redes Sociales; Canales Religiosos Tradicionales </a:t>
          </a:r>
        </a:p>
      </dsp:txBody>
      <dsp:txXfrm>
        <a:off x="922378" y="1495446"/>
        <a:ext cx="8296466" cy="889030"/>
      </dsp:txXfrm>
    </dsp:sp>
    <dsp:sp modelId="{783BE81E-B74A-2A4F-A253-395636E49693}">
      <dsp:nvSpPr>
        <dsp:cNvPr id="0" name=""/>
        <dsp:cNvSpPr/>
      </dsp:nvSpPr>
      <dsp:spPr>
        <a:xfrm>
          <a:off x="396177" y="1513440"/>
          <a:ext cx="869444" cy="869444"/>
        </a:xfrm>
        <a:prstGeom prst="ellipse">
          <a:avLst/>
        </a:prstGeom>
        <a:solidFill>
          <a:srgbClr val="FFFFFF">
            <a:hueOff val="0"/>
            <a:satOff val="0"/>
            <a:lumOff val="0"/>
            <a:alphaOff val="0"/>
          </a:srgbClr>
        </a:solidFill>
        <a:ln w="12700" cap="flat" cmpd="sng" algn="ctr">
          <a:solidFill>
            <a:srgbClr val="C1A02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0987A97E-64F0-4AAE-92F0-A66BEDFB780F}">
      <dsp:nvSpPr>
        <dsp:cNvPr id="0" name=""/>
        <dsp:cNvSpPr/>
      </dsp:nvSpPr>
      <dsp:spPr>
        <a:xfrm>
          <a:off x="1135729" y="3589811"/>
          <a:ext cx="8143493" cy="849398"/>
        </a:xfrm>
        <a:prstGeom prst="rect">
          <a:avLst/>
        </a:prstGeom>
        <a:gradFill rotWithShape="0">
          <a:gsLst>
            <a:gs pos="0">
              <a:srgbClr val="8FB013">
                <a:hueOff val="0"/>
                <a:satOff val="0"/>
                <a:lumOff val="0"/>
                <a:alphaOff val="0"/>
                <a:shade val="85000"/>
                <a:satMod val="130000"/>
              </a:srgbClr>
            </a:gs>
            <a:gs pos="34000">
              <a:srgbClr val="8FB013">
                <a:hueOff val="0"/>
                <a:satOff val="0"/>
                <a:lumOff val="0"/>
                <a:alphaOff val="0"/>
                <a:shade val="87000"/>
                <a:satMod val="125000"/>
              </a:srgbClr>
            </a:gs>
            <a:gs pos="70000">
              <a:srgbClr val="8FB013">
                <a:hueOff val="0"/>
                <a:satOff val="0"/>
                <a:lumOff val="0"/>
                <a:alphaOff val="0"/>
                <a:tint val="100000"/>
                <a:shade val="90000"/>
                <a:satMod val="130000"/>
              </a:srgbClr>
            </a:gs>
            <a:gs pos="100000">
              <a:srgbClr val="8FB013">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l" defTabSz="1244600">
            <a:lnSpc>
              <a:spcPct val="90000"/>
            </a:lnSpc>
            <a:spcBef>
              <a:spcPct val="0"/>
            </a:spcBef>
            <a:spcAft>
              <a:spcPct val="35000"/>
            </a:spcAft>
            <a:buNone/>
          </a:pPr>
          <a:r>
            <a:rPr lang="es-419" sz="2800" b="1" kern="1200" noProof="0" dirty="0">
              <a:solidFill>
                <a:srgbClr val="FFFFFF"/>
              </a:solidFill>
              <a:latin typeface="Garamond" panose="020F0502020204030204"/>
              <a:ea typeface="+mn-ea"/>
              <a:cs typeface="+mn-cs"/>
            </a:rPr>
            <a:t>Oportunidades para proveer retro alimentación, expresar opiniones y participar en la respuesta</a:t>
          </a:r>
        </a:p>
      </dsp:txBody>
      <dsp:txXfrm>
        <a:off x="1135729" y="3589811"/>
        <a:ext cx="8143493" cy="849398"/>
      </dsp:txXfrm>
    </dsp:sp>
    <dsp:sp modelId="{1D789104-ED62-BC4C-A2B9-CAC115C87F11}">
      <dsp:nvSpPr>
        <dsp:cNvPr id="0" name=""/>
        <dsp:cNvSpPr/>
      </dsp:nvSpPr>
      <dsp:spPr>
        <a:xfrm>
          <a:off x="658813" y="2607980"/>
          <a:ext cx="869444" cy="869444"/>
        </a:xfrm>
        <a:prstGeom prst="ellipse">
          <a:avLst/>
        </a:prstGeom>
        <a:solidFill>
          <a:srgbClr val="FFFFFF">
            <a:hueOff val="0"/>
            <a:satOff val="0"/>
            <a:lumOff val="0"/>
            <a:alphaOff val="0"/>
          </a:srgbClr>
        </a:solidFill>
        <a:ln w="12700" cap="flat" cmpd="sng" algn="ctr">
          <a:solidFill>
            <a:srgbClr val="8FB013">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EAB656EB-B1C3-4943-AD27-0224C3C55E5C}">
      <dsp:nvSpPr>
        <dsp:cNvPr id="0" name=""/>
        <dsp:cNvSpPr/>
      </dsp:nvSpPr>
      <dsp:spPr>
        <a:xfrm>
          <a:off x="1581034" y="2526572"/>
          <a:ext cx="7611012" cy="912804"/>
        </a:xfrm>
        <a:prstGeom prst="rect">
          <a:avLst/>
        </a:prstGeom>
        <a:gradFill rotWithShape="0">
          <a:gsLst>
            <a:gs pos="0">
              <a:srgbClr val="59B721">
                <a:hueOff val="0"/>
                <a:satOff val="0"/>
                <a:lumOff val="0"/>
                <a:alphaOff val="0"/>
                <a:shade val="85000"/>
                <a:satMod val="130000"/>
              </a:srgbClr>
            </a:gs>
            <a:gs pos="34000">
              <a:srgbClr val="59B721">
                <a:hueOff val="0"/>
                <a:satOff val="0"/>
                <a:lumOff val="0"/>
                <a:alphaOff val="0"/>
                <a:shade val="87000"/>
                <a:satMod val="125000"/>
              </a:srgbClr>
            </a:gs>
            <a:gs pos="70000">
              <a:srgbClr val="59B721">
                <a:hueOff val="0"/>
                <a:satOff val="0"/>
                <a:lumOff val="0"/>
                <a:alphaOff val="0"/>
                <a:tint val="100000"/>
                <a:shade val="90000"/>
                <a:satMod val="130000"/>
              </a:srgbClr>
            </a:gs>
            <a:gs pos="100000">
              <a:srgbClr val="59B721">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60960" rIns="60960" bIns="60960" numCol="1" spcCol="1270" anchor="ctr" anchorCtr="0">
          <a:noAutofit/>
        </a:bodyPr>
        <a:lstStyle/>
        <a:p>
          <a:pPr marL="0" lvl="0" indent="0" algn="l" defTabSz="1066800">
            <a:lnSpc>
              <a:spcPts val="1700"/>
            </a:lnSpc>
            <a:spcBef>
              <a:spcPct val="0"/>
            </a:spcBef>
            <a:spcAft>
              <a:spcPct val="35000"/>
            </a:spcAft>
            <a:buNone/>
          </a:pPr>
          <a:r>
            <a:rPr lang="es-419" sz="2400" b="1" kern="1200" noProof="0" dirty="0">
              <a:solidFill>
                <a:srgbClr val="FFFFFF"/>
              </a:solidFill>
              <a:latin typeface="Garamond" panose="020F0502020204030204"/>
              <a:ea typeface="+mn-ea"/>
              <a:cs typeface="+mn-cs"/>
            </a:rPr>
            <a:t>Análisis de Contenido </a:t>
          </a:r>
          <a:r>
            <a:rPr lang="es-419" sz="1400" kern="1200" noProof="0" dirty="0">
              <a:solidFill>
                <a:srgbClr val="FFFFFF"/>
              </a:solidFill>
              <a:latin typeface="Garamond" panose="020F0502020204030204"/>
              <a:ea typeface="+mn-ea"/>
              <a:cs typeface="Mangal" panose="02040503050203030202" pitchFamily="18" charset="0"/>
            </a:rPr>
            <a:t>–</a:t>
          </a:r>
          <a:r>
            <a:rPr lang="es-419" sz="1400" kern="1200" noProof="0" dirty="0">
              <a:solidFill>
                <a:srgbClr val="FFFFFF"/>
              </a:solidFill>
              <a:latin typeface="Garamond" panose="020F0502020204030204"/>
              <a:ea typeface="+mn-ea"/>
              <a:cs typeface="+mn-cs"/>
            </a:rPr>
            <a:t> </a:t>
          </a:r>
          <a:r>
            <a:rPr lang="es-419" sz="1600" kern="1200" noProof="0" dirty="0">
              <a:solidFill>
                <a:srgbClr val="FFFFFF"/>
              </a:solidFill>
              <a:latin typeface="Garamond" panose="020F0502020204030204"/>
              <a:ea typeface="+mn-ea"/>
              <a:cs typeface="+mn-cs"/>
            </a:rPr>
            <a:t>Contenido sobre prevención, comportamiento prudente, estigmatización y discriminación; apoyo a los grupos vulnerables, especialmente niños, mujeres, migrantes; convivencia comunitaria; enseñanzas religiosas </a:t>
          </a:r>
        </a:p>
      </dsp:txBody>
      <dsp:txXfrm>
        <a:off x="1581034" y="2526572"/>
        <a:ext cx="7611012" cy="912804"/>
      </dsp:txXfrm>
    </dsp:sp>
    <dsp:sp modelId="{56A1286A-3F15-374F-AB66-7451982E78D6}">
      <dsp:nvSpPr>
        <dsp:cNvPr id="0" name=""/>
        <dsp:cNvSpPr/>
      </dsp:nvSpPr>
      <dsp:spPr>
        <a:xfrm>
          <a:off x="417452" y="3594960"/>
          <a:ext cx="869444" cy="869444"/>
        </a:xfrm>
        <a:prstGeom prst="ellipse">
          <a:avLst/>
        </a:prstGeom>
        <a:solidFill>
          <a:srgbClr val="FFFFFF">
            <a:hueOff val="0"/>
            <a:satOff val="0"/>
            <a:lumOff val="0"/>
            <a:alphaOff val="0"/>
          </a:srgbClr>
        </a:solidFill>
        <a:ln w="12700" cap="flat" cmpd="sng" algn="ctr">
          <a:solidFill>
            <a:srgbClr val="59B72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06A0463B-B164-4165-AE79-3400105D9D19}">
      <dsp:nvSpPr>
        <dsp:cNvPr id="0" name=""/>
        <dsp:cNvSpPr/>
      </dsp:nvSpPr>
      <dsp:spPr>
        <a:xfrm>
          <a:off x="523023" y="4587457"/>
          <a:ext cx="8794880" cy="843200"/>
        </a:xfrm>
        <a:prstGeom prst="rect">
          <a:avLst/>
        </a:prstGeom>
        <a:gradFill rotWithShape="0">
          <a:gsLst>
            <a:gs pos="0">
              <a:srgbClr val="15BE1C">
                <a:hueOff val="0"/>
                <a:satOff val="0"/>
                <a:lumOff val="0"/>
                <a:alphaOff val="0"/>
                <a:shade val="85000"/>
                <a:satMod val="130000"/>
              </a:srgbClr>
            </a:gs>
            <a:gs pos="34000">
              <a:srgbClr val="15BE1C">
                <a:hueOff val="0"/>
                <a:satOff val="0"/>
                <a:lumOff val="0"/>
                <a:alphaOff val="0"/>
                <a:shade val="87000"/>
                <a:satMod val="125000"/>
              </a:srgbClr>
            </a:gs>
            <a:gs pos="70000">
              <a:srgbClr val="15BE1C">
                <a:hueOff val="0"/>
                <a:satOff val="0"/>
                <a:lumOff val="0"/>
                <a:alphaOff val="0"/>
                <a:tint val="100000"/>
                <a:shade val="90000"/>
                <a:satMod val="130000"/>
              </a:srgbClr>
            </a:gs>
            <a:gs pos="100000">
              <a:srgbClr val="15BE1C">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l" defTabSz="1244600">
            <a:lnSpc>
              <a:spcPct val="90000"/>
            </a:lnSpc>
            <a:spcBef>
              <a:spcPct val="0"/>
            </a:spcBef>
            <a:spcAft>
              <a:spcPct val="35000"/>
            </a:spcAft>
            <a:buNone/>
          </a:pPr>
          <a:r>
            <a:rPr lang="es-419" sz="2800" b="1" kern="1200" noProof="0" dirty="0">
              <a:solidFill>
                <a:srgbClr val="FFFFFF"/>
              </a:solidFill>
              <a:latin typeface="Garamond" panose="020F0502020204030204"/>
              <a:ea typeface="+mn-ea"/>
              <a:cs typeface="+mn-cs"/>
            </a:rPr>
            <a:t>Impacto de la Participación</a:t>
          </a:r>
          <a:r>
            <a:rPr lang="es-419" sz="1800" kern="1200" noProof="0" dirty="0">
              <a:solidFill>
                <a:srgbClr val="FFFFFF"/>
              </a:solidFill>
              <a:latin typeface="Garamond" panose="020F0502020204030204"/>
              <a:ea typeface="+mn-ea"/>
              <a:cs typeface="+mn-cs"/>
            </a:rPr>
            <a:t>: memoria y conocimiento; cambio en actitudes / opiniones; adopción de conductas, adaptación de costumbres</a:t>
          </a:r>
        </a:p>
      </dsp:txBody>
      <dsp:txXfrm>
        <a:off x="523023" y="4587457"/>
        <a:ext cx="8794880" cy="843200"/>
      </dsp:txXfrm>
    </dsp:sp>
    <dsp:sp modelId="{50BA7EDF-8C33-744D-BF98-F755F9343E1E}">
      <dsp:nvSpPr>
        <dsp:cNvPr id="0" name=""/>
        <dsp:cNvSpPr/>
      </dsp:nvSpPr>
      <dsp:spPr>
        <a:xfrm>
          <a:off x="88301" y="4465244"/>
          <a:ext cx="869444" cy="869444"/>
        </a:xfrm>
        <a:prstGeom prst="ellipse">
          <a:avLst/>
        </a:prstGeom>
        <a:solidFill>
          <a:srgbClr val="FFFFFF">
            <a:hueOff val="0"/>
            <a:satOff val="0"/>
            <a:lumOff val="0"/>
            <a:alphaOff val="0"/>
          </a:srgbClr>
        </a:solidFill>
        <a:ln w="12700" cap="flat" cmpd="sng" algn="ctr">
          <a:solidFill>
            <a:srgbClr val="15BE1C">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AE705-8A04-4840-89A1-481E150D6A10}" type="datetimeFigureOut">
              <a:rPr lang="en-US" smtClean="0"/>
              <a:t>6/11/20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7A55F-4C5B-E248-9EC8-471E991E4A83}" type="slidenum">
              <a:rPr lang="en-US" smtClean="0"/>
              <a:t>‹#›</a:t>
            </a:fld>
            <a:endParaRPr lang="en-US"/>
          </a:p>
        </p:txBody>
      </p:sp>
    </p:spTree>
    <p:extLst>
      <p:ext uri="{BB962C8B-B14F-4D97-AF65-F5344CB8AC3E}">
        <p14:creationId xmlns:p14="http://schemas.microsoft.com/office/powerpoint/2010/main" val="37825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F6B88-7F2D-45D7-8E3F-20676E384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14572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3E2539-4562-E24D-A5FD-5C64FCF8E4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471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0F6621-5C93-8A4E-9E2E-DC64166AD99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938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Líderes espirituales utilizan Boletines, folletos y videos de YouTube para alcanzar a sus seguidores durante la crisis del COVID-19</a:t>
            </a:r>
          </a:p>
        </p:txBody>
      </p:sp>
      <p:sp>
        <p:nvSpPr>
          <p:cNvPr id="4" name="Slide Number Placeholder 3"/>
          <p:cNvSpPr>
            <a:spLocks noGrp="1"/>
          </p:cNvSpPr>
          <p:nvPr>
            <p:ph type="sldNum" sz="quarter" idx="5"/>
          </p:nvPr>
        </p:nvSpPr>
        <p:spPr/>
        <p:txBody>
          <a:bodyPr/>
          <a:lstStyle/>
          <a:p>
            <a:fld id="{7257A55F-4C5B-E248-9EC8-471E991E4A83}" type="slidenum">
              <a:rPr lang="en-US" smtClean="0"/>
              <a:t>11</a:t>
            </a:fld>
            <a:endParaRPr lang="en-US"/>
          </a:p>
        </p:txBody>
      </p:sp>
    </p:spTree>
    <p:extLst>
      <p:ext uri="{BB962C8B-B14F-4D97-AF65-F5344CB8AC3E}">
        <p14:creationId xmlns:p14="http://schemas.microsoft.com/office/powerpoint/2010/main" val="122771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sz="1200" dirty="0">
                <a:solidFill>
                  <a:schemeClr val="bg1">
                    <a:lumMod val="65000"/>
                    <a:lumOff val="35000"/>
                  </a:schemeClr>
                </a:solidFill>
                <a:latin typeface="Apple Braille Pinpoint 8 Dot" pitchFamily="2" charset="0"/>
              </a:rPr>
              <a:t>Este aprovechamiento pretende alcanzar a los miembros de la comunidad religiosa de manera personal para facilitarles una mejor comprensión de la información, e incluye: </a:t>
            </a:r>
          </a:p>
          <a:p>
            <a:pPr marL="171450" indent="-171450">
              <a:buFontTx/>
              <a:buChar char="-"/>
            </a:pPr>
            <a:r>
              <a:rPr lang="es-419" sz="1200" dirty="0">
                <a:solidFill>
                  <a:schemeClr val="bg1">
                    <a:lumMod val="65000"/>
                    <a:lumOff val="35000"/>
                  </a:schemeClr>
                </a:solidFill>
                <a:latin typeface="Apple Braille Pinpoint 8 Dot" pitchFamily="2" charset="0"/>
              </a:rPr>
              <a:t>Mensajes culturalmente adaptados a las plataformas sociales como Facebook, FB Messenger, Chatbots, Twitter, WhatsApp, Instagram, YouTube, WeChat, </a:t>
            </a:r>
            <a:r>
              <a:rPr lang="es-419" sz="1200" dirty="0" err="1">
                <a:solidFill>
                  <a:schemeClr val="bg1">
                    <a:lumMod val="65000"/>
                    <a:lumOff val="35000"/>
                  </a:schemeClr>
                </a:solidFill>
                <a:latin typeface="Apple Braille Pinpoint 8 Dot" pitchFamily="2" charset="0"/>
              </a:rPr>
              <a:t>Tik</a:t>
            </a:r>
            <a:r>
              <a:rPr lang="es-419" sz="1200" dirty="0">
                <a:solidFill>
                  <a:schemeClr val="bg1">
                    <a:lumMod val="65000"/>
                    <a:lumOff val="35000"/>
                  </a:schemeClr>
                </a:solidFill>
                <a:latin typeface="Apple Braille Pinpoint 8 Dot" pitchFamily="2" charset="0"/>
              </a:rPr>
              <a:t> </a:t>
            </a:r>
            <a:r>
              <a:rPr lang="es-419" sz="1200" dirty="0" err="1">
                <a:solidFill>
                  <a:schemeClr val="bg1">
                    <a:lumMod val="65000"/>
                    <a:lumOff val="35000"/>
                  </a:schemeClr>
                </a:solidFill>
                <a:latin typeface="Apple Braille Pinpoint 8 Dot" pitchFamily="2" charset="0"/>
              </a:rPr>
              <a:t>Tok</a:t>
            </a:r>
            <a:endParaRPr lang="es-419" sz="1200" dirty="0">
              <a:solidFill>
                <a:schemeClr val="bg1">
                  <a:lumMod val="65000"/>
                  <a:lumOff val="35000"/>
                </a:schemeClr>
              </a:solidFill>
              <a:latin typeface="Apple Braille Pinpoint 8 Dot" pitchFamily="2" charset="0"/>
            </a:endParaRPr>
          </a:p>
          <a:p>
            <a:pPr marL="171450" indent="-171450">
              <a:buFontTx/>
              <a:buChar char="-"/>
            </a:pPr>
            <a:r>
              <a:rPr lang="es-419" sz="1200" dirty="0">
                <a:solidFill>
                  <a:schemeClr val="bg1">
                    <a:lumMod val="65000"/>
                    <a:lumOff val="35000"/>
                  </a:schemeClr>
                </a:solidFill>
                <a:latin typeface="Apple Braille Pinpoint 8 Dot" pitchFamily="2" charset="0"/>
              </a:rPr>
              <a:t>IOGT, U-</a:t>
            </a:r>
            <a:r>
              <a:rPr lang="es-419" sz="1200" dirty="0" err="1">
                <a:solidFill>
                  <a:schemeClr val="bg1">
                    <a:lumMod val="65000"/>
                    <a:lumOff val="35000"/>
                  </a:schemeClr>
                </a:solidFill>
                <a:latin typeface="Apple Braille Pinpoint 8 Dot" pitchFamily="2" charset="0"/>
              </a:rPr>
              <a:t>Report</a:t>
            </a:r>
            <a:r>
              <a:rPr lang="es-419" sz="1200" dirty="0">
                <a:solidFill>
                  <a:schemeClr val="bg1">
                    <a:lumMod val="65000"/>
                    <a:lumOff val="35000"/>
                  </a:schemeClr>
                </a:solidFill>
                <a:latin typeface="Apple Braille Pinpoint 8 Dot" pitchFamily="2" charset="0"/>
              </a:rPr>
              <a:t>, Voces de la Juventud</a:t>
            </a:r>
          </a:p>
          <a:p>
            <a:endParaRPr lang="es-419" dirty="0"/>
          </a:p>
        </p:txBody>
      </p:sp>
      <p:sp>
        <p:nvSpPr>
          <p:cNvPr id="4" name="Slide Number Placeholder 3"/>
          <p:cNvSpPr>
            <a:spLocks noGrp="1"/>
          </p:cNvSpPr>
          <p:nvPr>
            <p:ph type="sldNum" sz="quarter" idx="5"/>
          </p:nvPr>
        </p:nvSpPr>
        <p:spPr/>
        <p:txBody>
          <a:bodyPr/>
          <a:lstStyle/>
          <a:p>
            <a:fld id="{7257A55F-4C5B-E248-9EC8-471E991E4A83}" type="slidenum">
              <a:rPr lang="en-US" smtClean="0"/>
              <a:t>13</a:t>
            </a:fld>
            <a:endParaRPr lang="en-US"/>
          </a:p>
        </p:txBody>
      </p:sp>
    </p:spTree>
    <p:extLst>
      <p:ext uri="{BB962C8B-B14F-4D97-AF65-F5344CB8AC3E}">
        <p14:creationId xmlns:p14="http://schemas.microsoft.com/office/powerpoint/2010/main" val="224117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website template</a:t>
            </a:r>
          </a:p>
        </p:txBody>
      </p:sp>
      <p:sp>
        <p:nvSpPr>
          <p:cNvPr id="4" name="Slide Number Placeholder 3"/>
          <p:cNvSpPr>
            <a:spLocks noGrp="1"/>
          </p:cNvSpPr>
          <p:nvPr>
            <p:ph type="sldNum" sz="quarter" idx="5"/>
          </p:nvPr>
        </p:nvSpPr>
        <p:spPr/>
        <p:txBody>
          <a:bodyPr/>
          <a:lstStyle/>
          <a:p>
            <a:fld id="{7257A55F-4C5B-E248-9EC8-471E991E4A83}" type="slidenum">
              <a:rPr lang="en-US" smtClean="0"/>
              <a:t>14</a:t>
            </a:fld>
            <a:endParaRPr lang="en-US"/>
          </a:p>
        </p:txBody>
      </p:sp>
    </p:spTree>
    <p:extLst>
      <p:ext uri="{BB962C8B-B14F-4D97-AF65-F5344CB8AC3E}">
        <p14:creationId xmlns:p14="http://schemas.microsoft.com/office/powerpoint/2010/main" val="170504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0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7A55F-4C5B-E248-9EC8-471E991E4A83}" type="slidenum">
              <a:rPr lang="en-US" smtClean="0"/>
              <a:t>19</a:t>
            </a:fld>
            <a:endParaRPr lang="en-US"/>
          </a:p>
        </p:txBody>
      </p:sp>
    </p:spTree>
    <p:extLst>
      <p:ext uri="{BB962C8B-B14F-4D97-AF65-F5344CB8AC3E}">
        <p14:creationId xmlns:p14="http://schemas.microsoft.com/office/powerpoint/2010/main" val="31922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FACD91ED-A6BE-4C84-A4A7-4F9970978BEC}" type="datetime1">
              <a:rPr lang="en-US" smtClean="0"/>
              <a:t>6/11/20</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97474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E918F4D5-EBC1-4881-9AD3-AB21AEA90DC4}" type="datetime1">
              <a:rPr lang="en-US" smtClean="0"/>
              <a:t>6/11/20</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83831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87A49E91-0D61-4D6A-ACAD-A42B02D05278}" type="datetime1">
              <a:rPr lang="en-US" smtClean="0"/>
              <a:t>6/11/20</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78210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5" name="Date Placeholder 3">
            <a:extLst>
              <a:ext uri="{FF2B5EF4-FFF2-40B4-BE49-F238E27FC236}">
                <a16:creationId xmlns:a16="http://schemas.microsoft.com/office/drawing/2014/main" id="{48799571-700F-4DF4-A242-2525711BE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6" name="Footer Placeholder 4">
            <a:extLst>
              <a:ext uri="{FF2B5EF4-FFF2-40B4-BE49-F238E27FC236}">
                <a16:creationId xmlns:a16="http://schemas.microsoft.com/office/drawing/2014/main" id="{A4B5B3CE-E6A4-4C9D-9B2F-B3771D316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D780612C-2A3C-447A-BCC3-DCE613410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427575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4" name="Date Placeholder 3">
            <a:extLst>
              <a:ext uri="{FF2B5EF4-FFF2-40B4-BE49-F238E27FC236}">
                <a16:creationId xmlns:a16="http://schemas.microsoft.com/office/drawing/2014/main" id="{108ACC7B-7F9A-45EA-97A2-B7F6249C9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1B5976D4-9D7C-430E-B70A-E38FDF4FB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5389E-3FC5-4C62-BCB8-17A2CB131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88260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FACD91ED-A6BE-4C84-A4A7-4F9970978BEC}" type="datetime1">
              <a:rPr lang="en-US" smtClean="0"/>
              <a:t>6/11/20</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019574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931DD30D-D256-4AA3-8919-41B7DDD0B9D8}" type="datetime1">
              <a:rPr lang="en-US" smtClean="0"/>
              <a:t>6/11/20</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412349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600301A9-F0AF-47E0-A31E-295A7A904179}" type="datetime1">
              <a:rPr lang="en-US" smtClean="0"/>
              <a:t>6/11/20</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28763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3CC54DDD-423B-43A6-BE22-841D51DC705B}" type="datetime1">
              <a:rPr lang="en-US" smtClean="0"/>
              <a:t>6/11/20</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49910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5F8504FB-9205-4D29-97BB-FEEC1937DC4A}" type="datetime1">
              <a:rPr lang="en-US" smtClean="0"/>
              <a:t>6/11/20</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7212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3254672E-CA10-47F6-B05C-40D48946A8F7}" type="datetime1">
              <a:rPr lang="en-US" smtClean="0"/>
              <a:t>6/11/20</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7275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931DD30D-D256-4AA3-8919-41B7DDD0B9D8}" type="datetime1">
              <a:rPr lang="en-US" smtClean="0"/>
              <a:t>6/11/20</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2394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672B1A17-1AA5-4547-8197-DFD04BC8CF0B}" type="datetime1">
              <a:rPr lang="en-US" smtClean="0"/>
              <a:t>6/11/20</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67584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3544125-728A-4980-A298-54DC86E26958}" type="datetime1">
              <a:rPr lang="en-US" smtClean="0"/>
              <a:t>6/11/20</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428042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0FA7B4E1-F260-43B7-8221-6E637FE7B0E2}" type="datetime1">
              <a:rPr lang="en-US" smtClean="0"/>
              <a:t>6/11/20</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521306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E918F4D5-EBC1-4881-9AD3-AB21AEA90DC4}" type="datetime1">
              <a:rPr lang="en-US" smtClean="0"/>
              <a:t>6/11/20</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1342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87A49E91-0D61-4D6A-ACAD-A42B02D05278}" type="datetime1">
              <a:rPr lang="en-US" smtClean="0"/>
              <a:t>6/11/20</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916661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
        <p:nvSpPr>
          <p:cNvPr id="3" name="Date Placeholder 3">
            <a:extLst>
              <a:ext uri="{FF2B5EF4-FFF2-40B4-BE49-F238E27FC236}">
                <a16:creationId xmlns:a16="http://schemas.microsoft.com/office/drawing/2014/main" id="{FE844BBD-DE91-46AC-B760-57E8BC483B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4" name="Footer Placeholder 4">
            <a:extLst>
              <a:ext uri="{FF2B5EF4-FFF2-40B4-BE49-F238E27FC236}">
                <a16:creationId xmlns:a16="http://schemas.microsoft.com/office/drawing/2014/main" id="{E3688D10-B253-43E6-81C9-75A0272D7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828380BC-F5B2-4E07-A889-A2F9E8C1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4187731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5" name="Date Placeholder 3">
            <a:extLst>
              <a:ext uri="{FF2B5EF4-FFF2-40B4-BE49-F238E27FC236}">
                <a16:creationId xmlns:a16="http://schemas.microsoft.com/office/drawing/2014/main" id="{48799571-700F-4DF4-A242-2525711BE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6" name="Footer Placeholder 4">
            <a:extLst>
              <a:ext uri="{FF2B5EF4-FFF2-40B4-BE49-F238E27FC236}">
                <a16:creationId xmlns:a16="http://schemas.microsoft.com/office/drawing/2014/main" id="{A4B5B3CE-E6A4-4C9D-9B2F-B3771D316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D780612C-2A3C-447A-BCC3-DCE613410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174542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4" name="Date Placeholder 3">
            <a:extLst>
              <a:ext uri="{FF2B5EF4-FFF2-40B4-BE49-F238E27FC236}">
                <a16:creationId xmlns:a16="http://schemas.microsoft.com/office/drawing/2014/main" id="{108ACC7B-7F9A-45EA-97A2-B7F6249C9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1B5976D4-9D7C-430E-B70A-E38FDF4FB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5389E-3FC5-4C62-BCB8-17A2CB131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140919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UNICEF logo_White.png"/>
          <p:cNvPicPr>
            <a:picLocks noChangeAspect="1"/>
          </p:cNvPicPr>
          <p:nvPr userDrawn="1"/>
        </p:nvPicPr>
        <p:blipFill>
          <a:blip r:embed="rId2"/>
          <a:stretch>
            <a:fillRect/>
          </a:stretch>
        </p:blipFill>
        <p:spPr>
          <a:xfrm>
            <a:off x="8721956" y="5917068"/>
            <a:ext cx="2683955" cy="483429"/>
          </a:xfrm>
          <a:prstGeom prst="rect">
            <a:avLst/>
          </a:prstGeom>
        </p:spPr>
      </p:pic>
      <p:sp>
        <p:nvSpPr>
          <p:cNvPr id="15" name="Text Placeholder 9"/>
          <p:cNvSpPr>
            <a:spLocks noGrp="1"/>
          </p:cNvSpPr>
          <p:nvPr>
            <p:ph type="body" sz="quarter" idx="13" hasCustomPrompt="1"/>
          </p:nvPr>
        </p:nvSpPr>
        <p:spPr>
          <a:xfrm>
            <a:off x="778933" y="393700"/>
            <a:ext cx="6096000" cy="3082800"/>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dirty="0"/>
              <a:t>For more information please contact</a:t>
            </a:r>
          </a:p>
          <a:p>
            <a:pPr lvl="0"/>
            <a:r>
              <a:rPr lang="en-US" dirty="0"/>
              <a:t>Click to edit name</a:t>
            </a:r>
          </a:p>
          <a:p>
            <a:pPr lvl="0"/>
            <a:r>
              <a:rPr lang="en-US" dirty="0"/>
              <a:t>Title</a:t>
            </a:r>
          </a:p>
          <a:p>
            <a:pPr lvl="0"/>
            <a:r>
              <a:rPr lang="en-US" dirty="0"/>
              <a:t>Telephone and email address</a:t>
            </a:r>
          </a:p>
        </p:txBody>
      </p:sp>
      <p:sp>
        <p:nvSpPr>
          <p:cNvPr id="8" name="Text Placeholder 14"/>
          <p:cNvSpPr>
            <a:spLocks noGrp="1"/>
          </p:cNvSpPr>
          <p:nvPr>
            <p:ph type="body" sz="quarter" idx="16" hasCustomPrompt="1"/>
          </p:nvPr>
        </p:nvSpPr>
        <p:spPr>
          <a:xfrm>
            <a:off x="778933" y="3476501"/>
            <a:ext cx="6096000" cy="3169719"/>
          </a:xfrm>
          <a:prstGeom prst="rect">
            <a:avLst/>
          </a:prstGeom>
        </p:spPr>
        <p:txBody>
          <a:bodyPr vert="horz"/>
          <a:lstStyle>
            <a:lvl1pPr marL="0" marR="0" indent="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dirty="0"/>
              <a:t>Click to edit back cover information</a:t>
            </a:r>
          </a:p>
          <a:p>
            <a:pPr lvl="0"/>
            <a:r>
              <a:rPr lang="en-US" dirty="0"/>
              <a:t>Click to edit back cover information</a:t>
            </a:r>
          </a:p>
          <a:p>
            <a:pPr lvl="0"/>
            <a:r>
              <a:rPr lang="en-US" dirty="0"/>
              <a:t>Click to edit back cover information</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Click to edit back cover information</a:t>
            </a:r>
          </a:p>
          <a:p>
            <a:pPr lvl="0"/>
            <a:endParaRPr lang="en-US" dirty="0"/>
          </a:p>
          <a:p>
            <a:pPr lvl="0"/>
            <a:r>
              <a:rPr lang="en-US" dirty="0"/>
              <a:t>Click to edit back cover information</a:t>
            </a:r>
          </a:p>
          <a:p>
            <a:pPr lvl="0"/>
            <a:r>
              <a:rPr lang="en-US" dirty="0"/>
              <a:t>Click to edit back cover information</a:t>
            </a:r>
          </a:p>
          <a:p>
            <a:pPr lvl="0"/>
            <a:endParaRPr lang="en-US" dirty="0"/>
          </a:p>
          <a:p>
            <a:pPr lvl="0"/>
            <a:r>
              <a:rPr lang="en-US" dirty="0"/>
              <a:t>Cover photo © goes here</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Inside photo © goes here</a:t>
            </a:r>
          </a:p>
        </p:txBody>
      </p:sp>
    </p:spTree>
    <p:extLst>
      <p:ext uri="{BB962C8B-B14F-4D97-AF65-F5344CB8AC3E}">
        <p14:creationId xmlns:p14="http://schemas.microsoft.com/office/powerpoint/2010/main" val="784003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85475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600301A9-F0AF-47E0-A31E-295A7A904179}" type="datetime1">
              <a:rPr lang="en-US" smtClean="0"/>
              <a:t>6/11/20</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04454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322242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2202449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46412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B85F3D-7362-4B41-8D33-A8A20196280A}" type="datetimeFigureOut">
              <a:rPr lang="en-US" smtClean="0"/>
              <a:t>6/11/20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124612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B85F3D-7362-4B41-8D33-A8A20196280A}" type="datetimeFigureOut">
              <a:rPr lang="en-US" smtClean="0"/>
              <a:t>6/11/20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776030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85F3D-7362-4B41-8D33-A8A20196280A}" type="datetimeFigureOut">
              <a:rPr lang="en-US" smtClean="0"/>
              <a:t>6/11/20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430747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692803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2830926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836720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64438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3CC54DDD-423B-43A6-BE22-841D51DC705B}" type="datetime1">
              <a:rPr lang="en-US" smtClean="0"/>
              <a:t>6/11/20</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952503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12192000" cy="114300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350" dirty="0">
              <a:solidFill>
                <a:prstClr val="black"/>
              </a:solidFill>
              <a:cs typeface="Arial" pitchFamily="34" charset="0"/>
            </a:endParaRPr>
          </a:p>
        </p:txBody>
      </p:sp>
      <p:sp>
        <p:nvSpPr>
          <p:cNvPr id="18" name="Title 1"/>
          <p:cNvSpPr>
            <a:spLocks noGrp="1"/>
          </p:cNvSpPr>
          <p:nvPr>
            <p:ph type="ctrTitle"/>
          </p:nvPr>
        </p:nvSpPr>
        <p:spPr>
          <a:xfrm>
            <a:off x="773291" y="407990"/>
            <a:ext cx="10363200" cy="506413"/>
          </a:xfrm>
          <a:prstGeom prst="rect">
            <a:avLst/>
          </a:prstGeom>
        </p:spPr>
        <p:txBody>
          <a:bodyPr/>
          <a:lstStyle>
            <a:lvl1pPr algn="l">
              <a:defRPr sz="2100" b="0">
                <a:solidFill>
                  <a:schemeClr val="bg1"/>
                </a:solidFill>
                <a:latin typeface="Arial"/>
                <a:cs typeface="Arial"/>
              </a:defRPr>
            </a:lvl1pPr>
          </a:lstStyle>
          <a:p>
            <a:r>
              <a:rPr lang="en-US" dirty="0"/>
              <a:t>Click to edit Master title style</a:t>
            </a:r>
          </a:p>
        </p:txBody>
      </p:sp>
      <p:sp>
        <p:nvSpPr>
          <p:cNvPr id="11" name="Text Placeholder 10"/>
          <p:cNvSpPr>
            <a:spLocks noGrp="1"/>
          </p:cNvSpPr>
          <p:nvPr>
            <p:ph type="body" sz="quarter" idx="14"/>
          </p:nvPr>
        </p:nvSpPr>
        <p:spPr>
          <a:xfrm>
            <a:off x="772587" y="1663700"/>
            <a:ext cx="10606615" cy="3492500"/>
          </a:xfrm>
          <a:prstGeom prst="rect">
            <a:avLst/>
          </a:prstGeom>
        </p:spPr>
        <p:txBody>
          <a:bodyPr vert="horz"/>
          <a:lstStyle>
            <a:lvl1pPr>
              <a:defRPr sz="2100">
                <a:latin typeface="Arial"/>
                <a:cs typeface="Arial"/>
              </a:defRPr>
            </a:lvl1pPr>
            <a:lvl2pPr>
              <a:defRPr sz="18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5" name="Date Placeholder 2"/>
          <p:cNvSpPr>
            <a:spLocks noGrp="1"/>
          </p:cNvSpPr>
          <p:nvPr>
            <p:ph type="dt" sz="half" idx="15"/>
          </p:nvPr>
        </p:nvSpPr>
        <p:spPr/>
        <p:txBody>
          <a:bodyPr/>
          <a:lstStyle>
            <a:lvl1pPr>
              <a:defRPr/>
            </a:lvl1pPr>
          </a:lstStyle>
          <a:p>
            <a:pPr>
              <a:defRPr/>
            </a:pPr>
            <a:fld id="{4FDD9EFF-319C-4391-A1E8-3E63D6AE3BC5}" type="datetime1">
              <a:rPr lang="en-US">
                <a:solidFill>
                  <a:prstClr val="black">
                    <a:tint val="75000"/>
                  </a:prstClr>
                </a:solidFill>
              </a:rPr>
              <a:pPr>
                <a:defRPr/>
              </a:pPr>
              <a:t>6/11/20</a:t>
            </a:fld>
            <a:endParaRPr lang="en-US" dirty="0">
              <a:solidFill>
                <a:prstClr val="black">
                  <a:tint val="75000"/>
                </a:prstClr>
              </a:solidFill>
            </a:endParaRPr>
          </a:p>
        </p:txBody>
      </p:sp>
      <p:sp>
        <p:nvSpPr>
          <p:cNvPr id="6" name="Footer Placeholder 3"/>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7" name="Slide Number Placeholder 4"/>
          <p:cNvSpPr>
            <a:spLocks noGrp="1"/>
          </p:cNvSpPr>
          <p:nvPr>
            <p:ph type="sldNum" sz="quarter" idx="17"/>
          </p:nvPr>
        </p:nvSpPr>
        <p:spPr/>
        <p:txBody>
          <a:bodyPr/>
          <a:lstStyle>
            <a:lvl1pPr>
              <a:defRPr/>
            </a:lvl1pPr>
          </a:lstStyle>
          <a:p>
            <a:pPr>
              <a:defRPr/>
            </a:pPr>
            <a:endParaRPr lang="en-US" dirty="0">
              <a:solidFill>
                <a:prstClr val="black"/>
              </a:solidFill>
            </a:endParaRPr>
          </a:p>
          <a:p>
            <a:pPr>
              <a:defRPr/>
            </a:pPr>
            <a:fld id="{452F80A9-341C-4B7B-B66C-18DD38D29401}" type="slidenum">
              <a:rPr lang="en-US">
                <a:solidFill>
                  <a:prstClr val="black"/>
                </a:solidFill>
              </a:rPr>
              <a:pPr>
                <a:defRPr/>
              </a:pPr>
              <a:t>‹#›</a:t>
            </a:fld>
            <a:endParaRPr lang="en-US" dirty="0">
              <a:solidFill>
                <a:prstClr val="black"/>
              </a:solidFill>
            </a:endParaRPr>
          </a:p>
          <a:p>
            <a:pPr>
              <a:defRPr/>
            </a:pPr>
            <a:endParaRPr lang="en-US" dirty="0">
              <a:solidFill>
                <a:prstClr val="black"/>
              </a:solidFill>
            </a:endParaRPr>
          </a:p>
        </p:txBody>
      </p:sp>
    </p:spTree>
    <p:extLst>
      <p:ext uri="{BB962C8B-B14F-4D97-AF65-F5344CB8AC3E}">
        <p14:creationId xmlns:p14="http://schemas.microsoft.com/office/powerpoint/2010/main" val="2963200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UNICEF logo_White.png"/>
          <p:cNvPicPr>
            <a:picLocks noChangeAspect="1"/>
          </p:cNvPicPr>
          <p:nvPr userDrawn="1"/>
        </p:nvPicPr>
        <p:blipFill>
          <a:blip r:embed="rId2"/>
          <a:stretch>
            <a:fillRect/>
          </a:stretch>
        </p:blipFill>
        <p:spPr>
          <a:xfrm>
            <a:off x="8721956" y="5917068"/>
            <a:ext cx="2683955" cy="483429"/>
          </a:xfrm>
          <a:prstGeom prst="rect">
            <a:avLst/>
          </a:prstGeom>
        </p:spPr>
      </p:pic>
      <p:sp>
        <p:nvSpPr>
          <p:cNvPr id="15" name="Text Placeholder 9"/>
          <p:cNvSpPr>
            <a:spLocks noGrp="1"/>
          </p:cNvSpPr>
          <p:nvPr>
            <p:ph type="body" sz="quarter" idx="13" hasCustomPrompt="1"/>
          </p:nvPr>
        </p:nvSpPr>
        <p:spPr>
          <a:xfrm>
            <a:off x="778933" y="393700"/>
            <a:ext cx="6096000" cy="3082800"/>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dirty="0"/>
              <a:t>For more information please contact</a:t>
            </a:r>
          </a:p>
          <a:p>
            <a:pPr lvl="0"/>
            <a:r>
              <a:rPr lang="en-US" dirty="0"/>
              <a:t>Click to edit name</a:t>
            </a:r>
          </a:p>
          <a:p>
            <a:pPr lvl="0"/>
            <a:r>
              <a:rPr lang="en-US" dirty="0"/>
              <a:t>Title</a:t>
            </a:r>
          </a:p>
          <a:p>
            <a:pPr lvl="0"/>
            <a:r>
              <a:rPr lang="en-US" dirty="0"/>
              <a:t>Telephone and email address</a:t>
            </a:r>
          </a:p>
        </p:txBody>
      </p:sp>
      <p:sp>
        <p:nvSpPr>
          <p:cNvPr id="8" name="Text Placeholder 14"/>
          <p:cNvSpPr>
            <a:spLocks noGrp="1"/>
          </p:cNvSpPr>
          <p:nvPr>
            <p:ph type="body" sz="quarter" idx="16" hasCustomPrompt="1"/>
          </p:nvPr>
        </p:nvSpPr>
        <p:spPr>
          <a:xfrm>
            <a:off x="778933" y="3476501"/>
            <a:ext cx="6096000" cy="3169719"/>
          </a:xfrm>
          <a:prstGeom prst="rect">
            <a:avLst/>
          </a:prstGeom>
        </p:spPr>
        <p:txBody>
          <a:bodyPr vert="horz"/>
          <a:lstStyle>
            <a:lvl1pPr marL="0" marR="0" indent="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dirty="0"/>
              <a:t>Click to edit back cover information</a:t>
            </a:r>
          </a:p>
          <a:p>
            <a:pPr lvl="0"/>
            <a:r>
              <a:rPr lang="en-US" dirty="0"/>
              <a:t>Click to edit back cover information</a:t>
            </a:r>
          </a:p>
          <a:p>
            <a:pPr lvl="0"/>
            <a:r>
              <a:rPr lang="en-US" dirty="0"/>
              <a:t>Click to edit back cover information</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Click to edit back cover information</a:t>
            </a:r>
          </a:p>
          <a:p>
            <a:pPr lvl="0"/>
            <a:endParaRPr lang="en-US" dirty="0"/>
          </a:p>
          <a:p>
            <a:pPr lvl="0"/>
            <a:r>
              <a:rPr lang="en-US" dirty="0"/>
              <a:t>Click to edit back cover information</a:t>
            </a:r>
          </a:p>
          <a:p>
            <a:pPr lvl="0"/>
            <a:r>
              <a:rPr lang="en-US" dirty="0"/>
              <a:t>Click to edit back cover information</a:t>
            </a:r>
          </a:p>
          <a:p>
            <a:pPr lvl="0"/>
            <a:endParaRPr lang="en-US" dirty="0"/>
          </a:p>
          <a:p>
            <a:pPr lvl="0"/>
            <a:r>
              <a:rPr lang="en-US" dirty="0"/>
              <a:t>Cover photo © goes here</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Inside photo © goes here</a:t>
            </a:r>
          </a:p>
        </p:txBody>
      </p:sp>
    </p:spTree>
    <p:extLst>
      <p:ext uri="{BB962C8B-B14F-4D97-AF65-F5344CB8AC3E}">
        <p14:creationId xmlns:p14="http://schemas.microsoft.com/office/powerpoint/2010/main" val="114185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5F8504FB-9205-4D29-97BB-FEEC1937DC4A}" type="datetime1">
              <a:rPr lang="en-US" smtClean="0"/>
              <a:t>6/11/20</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9777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3254672E-CA10-47F6-B05C-40D48946A8F7}" type="datetime1">
              <a:rPr lang="en-US" smtClean="0"/>
              <a:t>6/11/20</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669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672B1A17-1AA5-4547-8197-DFD04BC8CF0B}" type="datetime1">
              <a:rPr lang="en-US" smtClean="0"/>
              <a:t>6/11/20</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2699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3544125-728A-4980-A298-54DC86E26958}" type="datetime1">
              <a:rPr lang="en-US" smtClean="0"/>
              <a:t>6/11/20</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5439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0FA7B4E1-F260-43B7-8221-6E637FE7B0E2}" type="datetime1">
              <a:rPr lang="en-US" smtClean="0"/>
              <a:t>6/11/20</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76271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3" r:id="rId12"/>
    <p:sldLayoutId id="214748368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2331970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85F3D-7362-4B41-8D33-A8A20196280A}" type="datetimeFigureOut">
              <a:rPr lang="en-US" smtClean="0"/>
              <a:t>6/11/20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8A996-7912-474C-85F0-2684F758F454}" type="slidenum">
              <a:rPr lang="en-US" smtClean="0"/>
              <a:t>‹#›</a:t>
            </a:fld>
            <a:endParaRPr lang="en-US"/>
          </a:p>
        </p:txBody>
      </p:sp>
    </p:spTree>
    <p:extLst>
      <p:ext uri="{BB962C8B-B14F-4D97-AF65-F5344CB8AC3E}">
        <p14:creationId xmlns:p14="http://schemas.microsoft.com/office/powerpoint/2010/main" val="17404423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about:blank" TargetMode="External"/><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tiff"/><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8" Type="http://schemas.openxmlformats.org/officeDocument/2006/relationships/image" Target="../media/image86.tiff"/><Relationship Id="rId13" Type="http://schemas.openxmlformats.org/officeDocument/2006/relationships/image" Target="../media/image91.png"/><Relationship Id="rId3" Type="http://schemas.openxmlformats.org/officeDocument/2006/relationships/image" Target="../media/image82.jpe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image" Target="../media/image89.jpg"/><Relationship Id="rId5" Type="http://schemas.openxmlformats.org/officeDocument/2006/relationships/image" Target="about:blank" TargetMode="External"/><Relationship Id="rId10" Type="http://schemas.openxmlformats.org/officeDocument/2006/relationships/image" Target="../media/image88.png"/><Relationship Id="rId4" Type="http://schemas.openxmlformats.org/officeDocument/2006/relationships/image" Target="../media/image83.jpeg"/><Relationship Id="rId9" Type="http://schemas.openxmlformats.org/officeDocument/2006/relationships/image" Target="../media/image87.png"/><Relationship Id="rId1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tiff"/><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8.png"/><Relationship Id="rId7" Type="http://schemas.openxmlformats.org/officeDocument/2006/relationships/diagramColors" Target="../diagrams/colors5.xml"/><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fif"/><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4.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1C449D-E6FD-4BA8-974F-9842D451089F}"/>
              </a:ext>
            </a:extLst>
          </p:cNvPr>
          <p:cNvSpPr txBox="1"/>
          <p:nvPr/>
        </p:nvSpPr>
        <p:spPr>
          <a:xfrm>
            <a:off x="3401400" y="222075"/>
            <a:ext cx="4820482" cy="2339102"/>
          </a:xfrm>
          <a:prstGeom prst="rect">
            <a:avLst/>
          </a:prstGeom>
          <a:noFill/>
          <a:ln w="19050">
            <a:noFill/>
          </a:ln>
        </p:spPr>
        <p:txBody>
          <a:bodyPr wrap="square" rtlCol="0">
            <a:spAutoFit/>
          </a:bodyPr>
          <a:lstStyle/>
          <a:p>
            <a:pPr algn="r">
              <a:lnSpc>
                <a:spcPts val="3600"/>
              </a:lnSpc>
            </a:pPr>
            <a:r>
              <a:rPr lang="en-US" sz="3600" b="1" dirty="0"/>
              <a:t>FE EN ACCIÓN INICIATIVA COVID-19</a:t>
            </a:r>
          </a:p>
          <a:p>
            <a:pPr algn="r">
              <a:lnSpc>
                <a:spcPts val="3600"/>
              </a:lnSpc>
            </a:pPr>
            <a:r>
              <a:rPr lang="en-US" sz="3600" b="1" dirty="0"/>
              <a:t>Webinar Regional  </a:t>
            </a:r>
          </a:p>
          <a:p>
            <a:pPr algn="r"/>
            <a:r>
              <a:rPr lang="en-US" sz="3200" b="1"/>
              <a:t>6 </a:t>
            </a:r>
            <a:r>
              <a:rPr lang="en-US" sz="3200" b="1" dirty="0"/>
              <a:t>de Abril, 2020</a:t>
            </a:r>
          </a:p>
          <a:p>
            <a:r>
              <a:rPr lang="en-US" sz="2400" b="1" dirty="0"/>
              <a:t> </a:t>
            </a:r>
          </a:p>
        </p:txBody>
      </p:sp>
      <p:pic>
        <p:nvPicPr>
          <p:cNvPr id="6" name="Picture 5">
            <a:extLst>
              <a:ext uri="{FF2B5EF4-FFF2-40B4-BE49-F238E27FC236}">
                <a16:creationId xmlns:a16="http://schemas.microsoft.com/office/drawing/2014/main" id="{7E2A4733-2245-4BED-9E8D-65F4A6581AA2}"/>
              </a:ext>
            </a:extLst>
          </p:cNvPr>
          <p:cNvPicPr>
            <a:picLocks noChangeAspect="1"/>
          </p:cNvPicPr>
          <p:nvPr/>
        </p:nvPicPr>
        <p:blipFill rotWithShape="1">
          <a:blip r:embed="rId2">
            <a:extLst>
              <a:ext uri="{28A0092B-C50C-407E-A947-70E740481C1C}">
                <a14:useLocalDpi xmlns:a14="http://schemas.microsoft.com/office/drawing/2010/main" val="0"/>
              </a:ext>
            </a:extLst>
          </a:blip>
          <a:srcRect t="24138" r="1" b="891"/>
          <a:stretch/>
        </p:blipFill>
        <p:spPr>
          <a:xfrm>
            <a:off x="-2887078" y="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8" name="Picture 7">
            <a:extLst>
              <a:ext uri="{FF2B5EF4-FFF2-40B4-BE49-F238E27FC236}">
                <a16:creationId xmlns:a16="http://schemas.microsoft.com/office/drawing/2014/main" id="{6CC60F20-3711-44E4-8DE7-1AAE1F85EE88}"/>
              </a:ext>
            </a:extLst>
          </p:cNvPr>
          <p:cNvPicPr>
            <a:picLocks noChangeAspect="1"/>
          </p:cNvPicPr>
          <p:nvPr/>
        </p:nvPicPr>
        <p:blipFill rotWithShape="1">
          <a:blip r:embed="rId3"/>
          <a:srcRect t="19999" b="17498"/>
          <a:stretch/>
        </p:blipFill>
        <p:spPr>
          <a:xfrm>
            <a:off x="5579695" y="2783252"/>
            <a:ext cx="6383818" cy="4865932"/>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2" name="Picture 1">
            <a:extLst>
              <a:ext uri="{FF2B5EF4-FFF2-40B4-BE49-F238E27FC236}">
                <a16:creationId xmlns:a16="http://schemas.microsoft.com/office/drawing/2014/main" id="{E0FD29AF-4C97-492C-8228-B8F1A6F6788B}"/>
              </a:ext>
            </a:extLst>
          </p:cNvPr>
          <p:cNvPicPr>
            <a:picLocks noChangeAspect="1"/>
          </p:cNvPicPr>
          <p:nvPr/>
        </p:nvPicPr>
        <p:blipFill>
          <a:blip r:embed="rId4"/>
          <a:stretch>
            <a:fillRect/>
          </a:stretch>
        </p:blipFill>
        <p:spPr>
          <a:xfrm>
            <a:off x="8360427" y="146870"/>
            <a:ext cx="3713922" cy="2359639"/>
          </a:xfrm>
          <a:prstGeom prst="rect">
            <a:avLst/>
          </a:prstGeom>
        </p:spPr>
      </p:pic>
    </p:spTree>
    <p:extLst>
      <p:ext uri="{BB962C8B-B14F-4D97-AF65-F5344CB8AC3E}">
        <p14:creationId xmlns:p14="http://schemas.microsoft.com/office/powerpoint/2010/main" val="101898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09988B-1B35-EB46-9BB4-79AB319996E8}"/>
              </a:ext>
            </a:extLst>
          </p:cNvPr>
          <p:cNvPicPr/>
          <p:nvPr/>
        </p:nvPicPr>
        <p:blipFill>
          <a:blip r:embed="rId2"/>
          <a:srcRect/>
          <a:stretch/>
        </p:blipFill>
        <p:spPr bwMode="auto">
          <a:xfrm>
            <a:off x="-1" y="380828"/>
            <a:ext cx="9987065" cy="3569736"/>
          </a:xfrm>
          <a:prstGeom prst="rect">
            <a:avLst/>
          </a:prstGeom>
          <a:noFill/>
          <a:ln>
            <a:noFill/>
          </a:ln>
          <a:extLst>
            <a:ext uri="{53640926-AAD7-44D8-BBD7-CCE9431645EC}">
              <a14:shadowObscured xmlns:a14="http://schemas.microsoft.com/office/drawing/2010/main"/>
            </a:ext>
          </a:extLst>
        </p:spPr>
      </p:pic>
      <p:graphicFrame>
        <p:nvGraphicFramePr>
          <p:cNvPr id="2" name="Diagram 1">
            <a:extLst>
              <a:ext uri="{FF2B5EF4-FFF2-40B4-BE49-F238E27FC236}">
                <a16:creationId xmlns:a16="http://schemas.microsoft.com/office/drawing/2014/main" id="{3FE0D964-C743-E64B-B218-25C54BB30EE2}"/>
              </a:ext>
            </a:extLst>
          </p:cNvPr>
          <p:cNvGraphicFramePr/>
          <p:nvPr>
            <p:extLst>
              <p:ext uri="{D42A27DB-BD31-4B8C-83A1-F6EECF244321}">
                <p14:modId xmlns:p14="http://schemas.microsoft.com/office/powerpoint/2010/main" val="604222341"/>
              </p:ext>
            </p:extLst>
          </p:nvPr>
        </p:nvGraphicFramePr>
        <p:xfrm>
          <a:off x="187512" y="2729724"/>
          <a:ext cx="8257702" cy="4128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Title 1">
            <a:extLst>
              <a:ext uri="{FF2B5EF4-FFF2-40B4-BE49-F238E27FC236}">
                <a16:creationId xmlns:a16="http://schemas.microsoft.com/office/drawing/2014/main" id="{8827852A-C811-412C-9960-F1F0E0624535}"/>
              </a:ext>
            </a:extLst>
          </p:cNvPr>
          <p:cNvSpPr txBox="1">
            <a:spLocks/>
          </p:cNvSpPr>
          <p:nvPr/>
        </p:nvSpPr>
        <p:spPr>
          <a:xfrm>
            <a:off x="0" y="123375"/>
            <a:ext cx="9987065" cy="838200"/>
          </a:xfrm>
          <a:prstGeom prst="rect">
            <a:avLst/>
          </a:prstGeom>
          <a:solidFill>
            <a:srgbClr val="00B0F0"/>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s-419" altLang="en-US" sz="3500" b="1" dirty="0">
                <a:solidFill>
                  <a:srgbClr val="FFFFFF"/>
                </a:solidFill>
                <a:latin typeface="Apple Braille Pinpoint 8 Dot"/>
              </a:rPr>
              <a:t>Trabajo de Campo Hecho Hasta Ahora</a:t>
            </a:r>
            <a:endParaRPr kumimoji="0" lang="es-419" sz="3300" b="0" i="0" u="none" strike="noStrike" kern="1200" cap="none" spc="0" normalizeH="0" baseline="0" dirty="0">
              <a:ln>
                <a:noFill/>
              </a:ln>
              <a:solidFill>
                <a:srgbClr val="FFFFFF"/>
              </a:solidFill>
              <a:effectLst/>
              <a:uLnTx/>
              <a:uFillTx/>
              <a:latin typeface="Arial" panose="020B0604020202020204"/>
              <a:ea typeface="+mj-ea"/>
              <a:cs typeface="+mj-cs"/>
            </a:endParaRPr>
          </a:p>
        </p:txBody>
      </p:sp>
      <p:grpSp>
        <p:nvGrpSpPr>
          <p:cNvPr id="5" name="Group 4">
            <a:extLst>
              <a:ext uri="{FF2B5EF4-FFF2-40B4-BE49-F238E27FC236}">
                <a16:creationId xmlns:a16="http://schemas.microsoft.com/office/drawing/2014/main" id="{E074EB4B-32C6-4683-B23A-6C4143E54038}"/>
              </a:ext>
            </a:extLst>
          </p:cNvPr>
          <p:cNvGrpSpPr/>
          <p:nvPr/>
        </p:nvGrpSpPr>
        <p:grpSpPr>
          <a:xfrm>
            <a:off x="8620788" y="3071674"/>
            <a:ext cx="2532016" cy="3786326"/>
            <a:chOff x="2648112" y="-1"/>
            <a:chExt cx="2633269" cy="4128276"/>
          </a:xfrm>
        </p:grpSpPr>
        <p:sp>
          <p:nvSpPr>
            <p:cNvPr id="6" name="Flowchart: Manual Operation 5">
              <a:extLst>
                <a:ext uri="{FF2B5EF4-FFF2-40B4-BE49-F238E27FC236}">
                  <a16:creationId xmlns:a16="http://schemas.microsoft.com/office/drawing/2014/main" id="{DE960FA6-EE92-4D9D-95B5-54CDA5B116DD}"/>
                </a:ext>
              </a:extLst>
            </p:cNvPr>
            <p:cNvSpPr/>
            <p:nvPr/>
          </p:nvSpPr>
          <p:spPr>
            <a:xfrm rot="16200000">
              <a:off x="1906817" y="753711"/>
              <a:ext cx="4128276" cy="2620852"/>
            </a:xfrm>
            <a:prstGeom prst="flowChartManualOperati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Manual Operation 4">
              <a:extLst>
                <a:ext uri="{FF2B5EF4-FFF2-40B4-BE49-F238E27FC236}">
                  <a16:creationId xmlns:a16="http://schemas.microsoft.com/office/drawing/2014/main" id="{78402620-9471-4BAE-A07A-BE59621E8B39}"/>
                </a:ext>
              </a:extLst>
            </p:cNvPr>
            <p:cNvSpPr txBox="1"/>
            <p:nvPr/>
          </p:nvSpPr>
          <p:spPr>
            <a:xfrm>
              <a:off x="2648112" y="781962"/>
              <a:ext cx="2620852" cy="2476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0" tIns="0" rIns="117698" bIns="0" numCol="1" spcCol="1270" anchor="ctr" anchorCtr="0">
              <a:noAutofit/>
            </a:bodyPr>
            <a:lstStyle/>
            <a:p>
              <a:pPr marL="0" lvl="0" indent="0" algn="ctr" defTabSz="844550">
                <a:lnSpc>
                  <a:spcPct val="90000"/>
                </a:lnSpc>
                <a:spcBef>
                  <a:spcPct val="0"/>
                </a:spcBef>
                <a:spcAft>
                  <a:spcPct val="35000"/>
                </a:spcAft>
                <a:buNone/>
              </a:pPr>
              <a:r>
                <a:rPr lang="es-419" sz="2700" b="1" kern="1200" dirty="0">
                  <a:latin typeface="Apple Braille Pinpoint 8 Dot" pitchFamily="2" charset="0"/>
                </a:rPr>
                <a:t>Establecimiento de Alianzas Estratégicas y de apoyo voluntario</a:t>
              </a:r>
            </a:p>
          </p:txBody>
        </p:sp>
      </p:grpSp>
      <p:sp>
        <p:nvSpPr>
          <p:cNvPr id="4" name="TextBox 3">
            <a:extLst>
              <a:ext uri="{FF2B5EF4-FFF2-40B4-BE49-F238E27FC236}">
                <a16:creationId xmlns:a16="http://schemas.microsoft.com/office/drawing/2014/main" id="{1651D827-BF4D-4F9F-A737-2C03FF8C7FC1}"/>
              </a:ext>
            </a:extLst>
          </p:cNvPr>
          <p:cNvSpPr txBox="1"/>
          <p:nvPr/>
        </p:nvSpPr>
        <p:spPr>
          <a:xfrm>
            <a:off x="3053916" y="3494671"/>
            <a:ext cx="2520075" cy="3046988"/>
          </a:xfrm>
          <a:prstGeom prst="rect">
            <a:avLst/>
          </a:prstGeom>
          <a:noFill/>
        </p:spPr>
        <p:txBody>
          <a:bodyPr wrap="square" rtlCol="0">
            <a:spAutoFit/>
          </a:bodyPr>
          <a:lstStyle/>
          <a:p>
            <a:r>
              <a:rPr lang="es-419" sz="2400" b="1" dirty="0">
                <a:latin typeface="Apple Braille Pinpoint 8 Dot" pitchFamily="2" charset="0"/>
              </a:rPr>
              <a:t>Análisis de más de 150 recursos confesionales y de salud pública. Desarrollo de 3 Módulos del Paquete de Recursos</a:t>
            </a:r>
            <a:endParaRPr lang="es-419" dirty="0"/>
          </a:p>
        </p:txBody>
      </p:sp>
    </p:spTree>
    <p:extLst>
      <p:ext uri="{BB962C8B-B14F-4D97-AF65-F5344CB8AC3E}">
        <p14:creationId xmlns:p14="http://schemas.microsoft.com/office/powerpoint/2010/main" val="348954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62144" y="102208"/>
            <a:ext cx="11732217" cy="907051"/>
          </a:xfrm>
          <a:solidFill>
            <a:srgbClr val="00833E"/>
          </a:solidFill>
        </p:spPr>
        <p:txBody>
          <a:bodyPr>
            <a:normAutofit fontScale="90000"/>
          </a:bodyPr>
          <a:lstStyle/>
          <a:p>
            <a:r>
              <a:rPr lang="es-419" sz="3600" b="1" dirty="0">
                <a:latin typeface="Apple Braille Pinpoint 8 Dot" pitchFamily="2" charset="0"/>
              </a:rPr>
              <a:t>    Guías de Recursos Temáticos Mundiales para Líderes Espirituales</a:t>
            </a:r>
            <a:endParaRPr lang="es-419" sz="3600" dirty="0">
              <a:latin typeface="Apple Braille Pinpoint 8 Dot" pitchFamily="2" charset="0"/>
            </a:endParaRPr>
          </a:p>
        </p:txBody>
      </p:sp>
      <p:pic>
        <p:nvPicPr>
          <p:cNvPr id="3" name="Picture 2">
            <a:extLst>
              <a:ext uri="{FF2B5EF4-FFF2-40B4-BE49-F238E27FC236}">
                <a16:creationId xmlns:a16="http://schemas.microsoft.com/office/drawing/2014/main" id="{9A4E2EE4-9327-44B3-9A05-FEAE27C457EB}"/>
              </a:ext>
            </a:extLst>
          </p:cNvPr>
          <p:cNvPicPr>
            <a:picLocks noChangeAspect="1"/>
          </p:cNvPicPr>
          <p:nvPr/>
        </p:nvPicPr>
        <p:blipFill>
          <a:blip r:embed="rId3"/>
          <a:stretch>
            <a:fillRect/>
          </a:stretch>
        </p:blipFill>
        <p:spPr>
          <a:xfrm>
            <a:off x="724648" y="1241912"/>
            <a:ext cx="4020511" cy="5328389"/>
          </a:xfrm>
          <a:prstGeom prst="rect">
            <a:avLst/>
          </a:prstGeom>
        </p:spPr>
      </p:pic>
      <p:graphicFrame>
        <p:nvGraphicFramePr>
          <p:cNvPr id="5" name="Diagram 4">
            <a:extLst>
              <a:ext uri="{FF2B5EF4-FFF2-40B4-BE49-F238E27FC236}">
                <a16:creationId xmlns:a16="http://schemas.microsoft.com/office/drawing/2014/main" id="{B92EDA93-3B6A-4F35-B8DC-7ED29ACECA0A}"/>
              </a:ext>
            </a:extLst>
          </p:cNvPr>
          <p:cNvGraphicFramePr/>
          <p:nvPr>
            <p:extLst>
              <p:ext uri="{D42A27DB-BD31-4B8C-83A1-F6EECF244321}">
                <p14:modId xmlns:p14="http://schemas.microsoft.com/office/powerpoint/2010/main" val="1657033008"/>
              </p:ext>
            </p:extLst>
          </p:nvPr>
        </p:nvGraphicFramePr>
        <p:xfrm>
          <a:off x="3500584" y="1296350"/>
          <a:ext cx="958734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2589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0" y="287699"/>
            <a:ext cx="11732217" cy="907051"/>
          </a:xfrm>
          <a:solidFill>
            <a:srgbClr val="F26A21"/>
          </a:solidFill>
        </p:spPr>
        <p:txBody>
          <a:bodyPr>
            <a:normAutofit fontScale="90000"/>
          </a:bodyPr>
          <a:lstStyle/>
          <a:p>
            <a:r>
              <a:rPr lang="es-ES" sz="3300" b="1" dirty="0">
                <a:latin typeface="Apple Braille Pinpoint 8 Dot" pitchFamily="2" charset="0"/>
              </a:rPr>
              <a:t>Comunicación y Acción basadas en Evidencias, por ejemplo, mediante la Colaboración con la Asociación Antropológica Mundial y Americana</a:t>
            </a:r>
            <a:endParaRPr lang="es-419" sz="3300" dirty="0">
              <a:latin typeface="Apple Braille Pinpoint 8 Dot" pitchFamily="2" charset="0"/>
            </a:endParaRPr>
          </a:p>
        </p:txBody>
      </p:sp>
      <p:pic>
        <p:nvPicPr>
          <p:cNvPr id="5" name="Picture 4">
            <a:extLst>
              <a:ext uri="{FF2B5EF4-FFF2-40B4-BE49-F238E27FC236}">
                <a16:creationId xmlns:a16="http://schemas.microsoft.com/office/drawing/2014/main" id="{F3861F78-E38D-41B8-9566-1356813F43BC}"/>
              </a:ext>
            </a:extLst>
          </p:cNvPr>
          <p:cNvPicPr>
            <a:picLocks noChangeAspect="1"/>
          </p:cNvPicPr>
          <p:nvPr/>
        </p:nvPicPr>
        <p:blipFill>
          <a:blip r:embed="rId2"/>
          <a:stretch>
            <a:fillRect/>
          </a:stretch>
        </p:blipFill>
        <p:spPr>
          <a:xfrm>
            <a:off x="188320" y="1368902"/>
            <a:ext cx="7255645" cy="2669698"/>
          </a:xfrm>
          <a:prstGeom prst="rect">
            <a:avLst/>
          </a:prstGeom>
        </p:spPr>
      </p:pic>
      <p:pic>
        <p:nvPicPr>
          <p:cNvPr id="9" name="Picture 8">
            <a:extLst>
              <a:ext uri="{FF2B5EF4-FFF2-40B4-BE49-F238E27FC236}">
                <a16:creationId xmlns:a16="http://schemas.microsoft.com/office/drawing/2014/main" id="{01F359AB-EC86-41B9-9AC1-22544B6115C5}"/>
              </a:ext>
            </a:extLst>
          </p:cNvPr>
          <p:cNvPicPr>
            <a:picLocks noChangeAspect="1"/>
          </p:cNvPicPr>
          <p:nvPr/>
        </p:nvPicPr>
        <p:blipFill>
          <a:blip r:embed="rId3"/>
          <a:stretch>
            <a:fillRect/>
          </a:stretch>
        </p:blipFill>
        <p:spPr>
          <a:xfrm>
            <a:off x="7688016" y="1368902"/>
            <a:ext cx="4044202" cy="2514600"/>
          </a:xfrm>
          <a:prstGeom prst="rect">
            <a:avLst/>
          </a:prstGeom>
        </p:spPr>
      </p:pic>
      <p:pic>
        <p:nvPicPr>
          <p:cNvPr id="10" name="Picture 9">
            <a:extLst>
              <a:ext uri="{FF2B5EF4-FFF2-40B4-BE49-F238E27FC236}">
                <a16:creationId xmlns:a16="http://schemas.microsoft.com/office/drawing/2014/main" id="{ABE762BB-7F0F-46D6-81FD-2C452F649FED}"/>
              </a:ext>
            </a:extLst>
          </p:cNvPr>
          <p:cNvPicPr>
            <a:picLocks noChangeAspect="1"/>
          </p:cNvPicPr>
          <p:nvPr/>
        </p:nvPicPr>
        <p:blipFill>
          <a:blip r:embed="rId4"/>
          <a:stretch>
            <a:fillRect/>
          </a:stretch>
        </p:blipFill>
        <p:spPr>
          <a:xfrm>
            <a:off x="0" y="4181474"/>
            <a:ext cx="4288430" cy="1876602"/>
          </a:xfrm>
          <a:prstGeom prst="rect">
            <a:avLst/>
          </a:prstGeom>
        </p:spPr>
      </p:pic>
      <p:pic>
        <p:nvPicPr>
          <p:cNvPr id="11" name="Picture 10">
            <a:extLst>
              <a:ext uri="{FF2B5EF4-FFF2-40B4-BE49-F238E27FC236}">
                <a16:creationId xmlns:a16="http://schemas.microsoft.com/office/drawing/2014/main" id="{96CE1F3C-D9DC-41C5-A76A-645C7A617D19}"/>
              </a:ext>
            </a:extLst>
          </p:cNvPr>
          <p:cNvPicPr>
            <a:picLocks noChangeAspect="1"/>
          </p:cNvPicPr>
          <p:nvPr/>
        </p:nvPicPr>
        <p:blipFill>
          <a:blip r:embed="rId5"/>
          <a:stretch>
            <a:fillRect/>
          </a:stretch>
        </p:blipFill>
        <p:spPr>
          <a:xfrm>
            <a:off x="8315324" y="4181474"/>
            <a:ext cx="3262313" cy="2108371"/>
          </a:xfrm>
          <a:prstGeom prst="rect">
            <a:avLst/>
          </a:prstGeom>
        </p:spPr>
      </p:pic>
      <p:pic>
        <p:nvPicPr>
          <p:cNvPr id="12" name="Picture 11">
            <a:extLst>
              <a:ext uri="{FF2B5EF4-FFF2-40B4-BE49-F238E27FC236}">
                <a16:creationId xmlns:a16="http://schemas.microsoft.com/office/drawing/2014/main" id="{26B496E0-7086-49DC-A2ED-92906ACB85C9}"/>
              </a:ext>
            </a:extLst>
          </p:cNvPr>
          <p:cNvPicPr>
            <a:picLocks noChangeAspect="1"/>
          </p:cNvPicPr>
          <p:nvPr/>
        </p:nvPicPr>
        <p:blipFill>
          <a:blip r:embed="rId6"/>
          <a:stretch>
            <a:fillRect/>
          </a:stretch>
        </p:blipFill>
        <p:spPr>
          <a:xfrm>
            <a:off x="4408491" y="4181474"/>
            <a:ext cx="3615142" cy="1681462"/>
          </a:xfrm>
          <a:prstGeom prst="rect">
            <a:avLst/>
          </a:prstGeom>
        </p:spPr>
      </p:pic>
      <p:sp>
        <p:nvSpPr>
          <p:cNvPr id="14" name="TextBox 13">
            <a:extLst>
              <a:ext uri="{FF2B5EF4-FFF2-40B4-BE49-F238E27FC236}">
                <a16:creationId xmlns:a16="http://schemas.microsoft.com/office/drawing/2014/main" id="{D482D0D5-0A7D-4584-8384-94C7202675DD}"/>
              </a:ext>
            </a:extLst>
          </p:cNvPr>
          <p:cNvSpPr txBox="1"/>
          <p:nvPr/>
        </p:nvSpPr>
        <p:spPr>
          <a:xfrm>
            <a:off x="188320" y="6410325"/>
            <a:ext cx="4220171" cy="276999"/>
          </a:xfrm>
          <a:prstGeom prst="rect">
            <a:avLst/>
          </a:prstGeom>
          <a:noFill/>
        </p:spPr>
        <p:txBody>
          <a:bodyPr wrap="square" rtlCol="0">
            <a:spAutoFit/>
          </a:bodyPr>
          <a:lstStyle/>
          <a:p>
            <a:r>
              <a:rPr lang="en-US" sz="1200" i="1" dirty="0">
                <a:latin typeface="Verdana" panose="020B0604030504040204" pitchFamily="34" charset="0"/>
                <a:ea typeface="Verdana" panose="020B0604030504040204" pitchFamily="34" charset="0"/>
                <a:hlinkClick r:id="rId7"/>
              </a:rPr>
              <a:t>https://www.americananthro.org/COVID-19</a:t>
            </a:r>
            <a:endParaRPr lang="en-US" sz="1200" i="1" dirty="0">
              <a:latin typeface="Verdana" panose="020B0604030504040204" pitchFamily="34" charset="0"/>
              <a:ea typeface="Verdana" panose="020B0604030504040204" pitchFamily="34" charset="0"/>
            </a:endParaRPr>
          </a:p>
        </p:txBody>
      </p:sp>
      <p:sp>
        <p:nvSpPr>
          <p:cNvPr id="15" name="Slide Number Placeholder 14">
            <a:extLst>
              <a:ext uri="{FF2B5EF4-FFF2-40B4-BE49-F238E27FC236}">
                <a16:creationId xmlns:a16="http://schemas.microsoft.com/office/drawing/2014/main" id="{D7B5CC67-DA6C-4A2D-A853-0AF49061046A}"/>
              </a:ext>
            </a:extLst>
          </p:cNvPr>
          <p:cNvSpPr>
            <a:spLocks noGrp="1"/>
          </p:cNvSpPr>
          <p:nvPr>
            <p:ph type="sldNum" sz="quarter" idx="12"/>
          </p:nvPr>
        </p:nvSpPr>
        <p:spPr/>
        <p:txBody>
          <a:bodyPr/>
          <a:lstStyle/>
          <a:p>
            <a:fld id="{969B71CF-2512-DC4F-80BD-DF39A63C0657}" type="slidenum">
              <a:rPr lang="en-US" smtClean="0"/>
              <a:t>12</a:t>
            </a:fld>
            <a:endParaRPr lang="en-US"/>
          </a:p>
        </p:txBody>
      </p:sp>
    </p:spTree>
    <p:extLst>
      <p:ext uri="{BB962C8B-B14F-4D97-AF65-F5344CB8AC3E}">
        <p14:creationId xmlns:p14="http://schemas.microsoft.com/office/powerpoint/2010/main" val="238592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949206" y="57575"/>
            <a:ext cx="13901725" cy="1616164"/>
          </a:xfrm>
        </p:spPr>
        <p:txBody>
          <a:bodyPr>
            <a:normAutofit/>
          </a:bodyPr>
          <a:lstStyle/>
          <a:p>
            <a:pPr algn="ctr"/>
            <a:r>
              <a:rPr lang="es-419" sz="3400" b="1" dirty="0">
                <a:solidFill>
                  <a:srgbClr val="00B0F0"/>
                </a:solidFill>
                <a:latin typeface="Apple Braille Pinpoint 8 Dot" pitchFamily="2" charset="0"/>
              </a:rPr>
              <a:t>Aprovechando las Plataformas Digitales Patrocinadas por UNICEF</a:t>
            </a:r>
            <a:br>
              <a:rPr lang="es-419" sz="3600" dirty="0">
                <a:solidFill>
                  <a:srgbClr val="00B0F0"/>
                </a:solidFill>
                <a:latin typeface="Apple Braille Pinpoint 8 Dot" pitchFamily="2" charset="0"/>
              </a:rPr>
            </a:br>
            <a:endParaRPr lang="es-419" sz="3600" dirty="0">
              <a:solidFill>
                <a:srgbClr val="00B0F0"/>
              </a:solidFill>
              <a:latin typeface="Apple Braille Pinpoint 8 Dot" pitchFamily="2" charset="0"/>
            </a:endParaRPr>
          </a:p>
        </p:txBody>
      </p:sp>
      <p:sp>
        <p:nvSpPr>
          <p:cNvPr id="13" name="Text Placeholder 8">
            <a:extLst>
              <a:ext uri="{FF2B5EF4-FFF2-40B4-BE49-F238E27FC236}">
                <a16:creationId xmlns:a16="http://schemas.microsoft.com/office/drawing/2014/main" id="{C335F470-BE58-3D45-92C3-3AE1586BF337}"/>
              </a:ext>
            </a:extLst>
          </p:cNvPr>
          <p:cNvSpPr txBox="1">
            <a:spLocks/>
          </p:cNvSpPr>
          <p:nvPr/>
        </p:nvSpPr>
        <p:spPr>
          <a:xfrm>
            <a:off x="148203" y="1355989"/>
            <a:ext cx="4237366" cy="809783"/>
          </a:xfrm>
          <a:prstGeom prst="rect">
            <a:avLst/>
          </a:prstGeom>
          <a:solidFill>
            <a:srgbClr val="00B0F0"/>
          </a:solidFill>
          <a:ln>
            <a:solidFill>
              <a:schemeClr val="bg2"/>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419" sz="3200" dirty="0">
                <a:latin typeface="Apple Braille Pinpoint 8 Dot" pitchFamily="2" charset="0"/>
              </a:rPr>
              <a:t>Internet of Good </a:t>
            </a:r>
            <a:r>
              <a:rPr lang="es-419" sz="3200" dirty="0" err="1">
                <a:latin typeface="Apple Braille Pinpoint 8 Dot" pitchFamily="2" charset="0"/>
              </a:rPr>
              <a:t>Things</a:t>
            </a:r>
            <a:endParaRPr lang="es-419" sz="3200" dirty="0">
              <a:latin typeface="Apple Braille Pinpoint 8 Dot" pitchFamily="2" charset="0"/>
            </a:endParaRPr>
          </a:p>
        </p:txBody>
      </p:sp>
      <p:sp>
        <p:nvSpPr>
          <p:cNvPr id="12" name="Content Placeholder 11">
            <a:extLst>
              <a:ext uri="{FF2B5EF4-FFF2-40B4-BE49-F238E27FC236}">
                <a16:creationId xmlns:a16="http://schemas.microsoft.com/office/drawing/2014/main" id="{5760EC91-3C24-F044-B307-715D8273F4FB}"/>
              </a:ext>
            </a:extLst>
          </p:cNvPr>
          <p:cNvSpPr>
            <a:spLocks noGrp="1"/>
          </p:cNvSpPr>
          <p:nvPr>
            <p:ph sz="quarter" idx="4"/>
          </p:nvPr>
        </p:nvSpPr>
        <p:spPr>
          <a:xfrm>
            <a:off x="-5313844" y="4970434"/>
            <a:ext cx="4880472" cy="3096760"/>
          </a:xfrm>
          <a:ln>
            <a:solidFill>
              <a:schemeClr val="bg2"/>
            </a:solidFill>
          </a:ln>
        </p:spPr>
        <p:txBody>
          <a:bodyPr>
            <a:noAutofit/>
          </a:bodyPr>
          <a:lstStyle/>
          <a:p>
            <a:pPr marL="0" indent="0">
              <a:buNone/>
            </a:pPr>
            <a:r>
              <a:rPr lang="es-419" sz="2200" dirty="0">
                <a:solidFill>
                  <a:schemeClr val="bg1">
                    <a:lumMod val="65000"/>
                    <a:lumOff val="35000"/>
                  </a:schemeClr>
                </a:solidFill>
                <a:latin typeface="Apple Braille Pinpoint 8 Dot" pitchFamily="2" charset="0"/>
              </a:rPr>
              <a:t>El Aprovechamiento alcanza los miembros de la comunidad religiosa de manera personal para proporcionar una mayor comprensión de la información, incluyendo: </a:t>
            </a:r>
          </a:p>
          <a:p>
            <a:r>
              <a:rPr lang="es-419" sz="2200" dirty="0">
                <a:solidFill>
                  <a:schemeClr val="bg1">
                    <a:lumMod val="65000"/>
                    <a:lumOff val="35000"/>
                  </a:schemeClr>
                </a:solidFill>
                <a:latin typeface="Apple Braille Pinpoint 8 Dot" pitchFamily="2" charset="0"/>
              </a:rPr>
              <a:t>Mensajes Culturalmente adaptados para plataformas como Facebook, FB Messenger, Chatbots, Twitter, WhatsApp, Instagram, YouTube, WeChat, </a:t>
            </a:r>
            <a:r>
              <a:rPr lang="es-419" sz="2200" dirty="0" err="1">
                <a:solidFill>
                  <a:schemeClr val="bg1">
                    <a:lumMod val="65000"/>
                    <a:lumOff val="35000"/>
                  </a:schemeClr>
                </a:solidFill>
                <a:latin typeface="Apple Braille Pinpoint 8 Dot" pitchFamily="2" charset="0"/>
              </a:rPr>
              <a:t>Tik</a:t>
            </a:r>
            <a:r>
              <a:rPr lang="es-419" sz="2200" dirty="0">
                <a:solidFill>
                  <a:schemeClr val="bg1">
                    <a:lumMod val="65000"/>
                    <a:lumOff val="35000"/>
                  </a:schemeClr>
                </a:solidFill>
                <a:latin typeface="Apple Braille Pinpoint 8 Dot" pitchFamily="2" charset="0"/>
              </a:rPr>
              <a:t> </a:t>
            </a:r>
            <a:r>
              <a:rPr lang="es-419" sz="2200" dirty="0" err="1">
                <a:solidFill>
                  <a:schemeClr val="bg1">
                    <a:lumMod val="65000"/>
                    <a:lumOff val="35000"/>
                  </a:schemeClr>
                </a:solidFill>
                <a:latin typeface="Apple Braille Pinpoint 8 Dot" pitchFamily="2" charset="0"/>
              </a:rPr>
              <a:t>Tok</a:t>
            </a:r>
            <a:endParaRPr lang="es-419" sz="2200" dirty="0">
              <a:solidFill>
                <a:schemeClr val="bg1">
                  <a:lumMod val="65000"/>
                  <a:lumOff val="35000"/>
                </a:schemeClr>
              </a:solidFill>
              <a:latin typeface="Apple Braille Pinpoint 8 Dot" pitchFamily="2" charset="0"/>
            </a:endParaRPr>
          </a:p>
          <a:p>
            <a:r>
              <a:rPr lang="es-419" sz="2200" dirty="0">
                <a:solidFill>
                  <a:schemeClr val="bg1">
                    <a:lumMod val="65000"/>
                    <a:lumOff val="35000"/>
                  </a:schemeClr>
                </a:solidFill>
                <a:latin typeface="Apple Braille Pinpoint 8 Dot" pitchFamily="2" charset="0"/>
              </a:rPr>
              <a:t>IOGT, U-</a:t>
            </a:r>
            <a:r>
              <a:rPr lang="es-419" sz="2200" dirty="0" err="1">
                <a:solidFill>
                  <a:schemeClr val="bg1">
                    <a:lumMod val="65000"/>
                    <a:lumOff val="35000"/>
                  </a:schemeClr>
                </a:solidFill>
                <a:latin typeface="Apple Braille Pinpoint 8 Dot" pitchFamily="2" charset="0"/>
              </a:rPr>
              <a:t>Report</a:t>
            </a:r>
            <a:r>
              <a:rPr lang="es-419" sz="2200" dirty="0">
                <a:solidFill>
                  <a:schemeClr val="bg1">
                    <a:lumMod val="65000"/>
                    <a:lumOff val="35000"/>
                  </a:schemeClr>
                </a:solidFill>
                <a:latin typeface="Apple Braille Pinpoint 8 Dot" pitchFamily="2" charset="0"/>
              </a:rPr>
              <a:t>, Voces de la Juventud</a:t>
            </a:r>
          </a:p>
          <a:p>
            <a:endParaRPr lang="es-419" sz="2200" dirty="0">
              <a:solidFill>
                <a:schemeClr val="bg1">
                  <a:lumMod val="65000"/>
                  <a:lumOff val="35000"/>
                </a:schemeClr>
              </a:solidFill>
              <a:latin typeface="Apple Braille Pinpoint 8 Dot" pitchFamily="2" charset="0"/>
            </a:endParaRPr>
          </a:p>
        </p:txBody>
      </p:sp>
      <p:sp>
        <p:nvSpPr>
          <p:cNvPr id="3" name="Right Arrow 2">
            <a:extLst>
              <a:ext uri="{FF2B5EF4-FFF2-40B4-BE49-F238E27FC236}">
                <a16:creationId xmlns:a16="http://schemas.microsoft.com/office/drawing/2014/main" id="{F36BB303-7641-9C48-B99B-DA81B7B97E0E}"/>
              </a:ext>
            </a:extLst>
          </p:cNvPr>
          <p:cNvSpPr/>
          <p:nvPr/>
        </p:nvSpPr>
        <p:spPr>
          <a:xfrm>
            <a:off x="0" y="5574495"/>
            <a:ext cx="11736280" cy="1348353"/>
          </a:xfrm>
          <a:prstGeom prst="rightArrow">
            <a:avLst/>
          </a:prstGeom>
          <a:solidFill>
            <a:srgbClr val="5FD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E8F9327-9A18-D646-9653-A89951C5ACC7}"/>
              </a:ext>
            </a:extLst>
          </p:cNvPr>
          <p:cNvSpPr txBox="1"/>
          <p:nvPr/>
        </p:nvSpPr>
        <p:spPr>
          <a:xfrm>
            <a:off x="148203" y="5935852"/>
            <a:ext cx="11305044" cy="1477328"/>
          </a:xfrm>
          <a:prstGeom prst="rect">
            <a:avLst/>
          </a:prstGeom>
          <a:noFill/>
        </p:spPr>
        <p:txBody>
          <a:bodyPr wrap="square" rtlCol="0">
            <a:spAutoFit/>
          </a:bodyPr>
          <a:lstStyle/>
          <a:p>
            <a:pPr fontAlgn="t"/>
            <a:r>
              <a:rPr lang="es-419" b="1" dirty="0">
                <a:latin typeface="Apple Braille Pinpoint 8 Dot" pitchFamily="2" charset="0"/>
              </a:rPr>
              <a:t>Plan para alcanzar a una mayor audiencia con el tema Covid-19 a través de la televisión, radio, prensa escrita y las plataformas de medios sociales como </a:t>
            </a:r>
            <a:r>
              <a:rPr lang="es-419" b="1" dirty="0" err="1">
                <a:latin typeface="Apple Braille Pinpoint 8 Dot" pitchFamily="2" charset="0"/>
              </a:rPr>
              <a:t>Tik</a:t>
            </a:r>
            <a:r>
              <a:rPr lang="es-419" b="1" dirty="0">
                <a:latin typeface="Apple Braille Pinpoint 8 Dot" pitchFamily="2" charset="0"/>
              </a:rPr>
              <a:t> </a:t>
            </a:r>
            <a:r>
              <a:rPr lang="es-419" b="1" dirty="0" err="1">
                <a:latin typeface="Apple Braille Pinpoint 8 Dot" pitchFamily="2" charset="0"/>
              </a:rPr>
              <a:t>Tok</a:t>
            </a:r>
            <a:r>
              <a:rPr lang="es-419" b="1" dirty="0">
                <a:latin typeface="Apple Braille Pinpoint 8 Dot" pitchFamily="2" charset="0"/>
              </a:rPr>
              <a:t>, U-</a:t>
            </a:r>
            <a:r>
              <a:rPr lang="es-419" b="1" dirty="0" err="1">
                <a:latin typeface="Apple Braille Pinpoint 8 Dot" pitchFamily="2" charset="0"/>
              </a:rPr>
              <a:t>Report</a:t>
            </a:r>
            <a:r>
              <a:rPr lang="es-419" b="1" dirty="0">
                <a:latin typeface="Apple Braille Pinpoint 8 Dot" pitchFamily="2" charset="0"/>
              </a:rPr>
              <a:t>, IOGT y </a:t>
            </a:r>
            <a:r>
              <a:rPr lang="es-419" b="1" dirty="0" err="1">
                <a:latin typeface="Apple Braille Pinpoint 8 Dot" pitchFamily="2" charset="0"/>
              </a:rPr>
              <a:t>Chatbots</a:t>
            </a:r>
            <a:endParaRPr lang="es-419" b="1" dirty="0">
              <a:latin typeface="Apple Braille Pinpoint 8 Dot" pitchFamily="2" charset="0"/>
            </a:endParaRPr>
          </a:p>
          <a:p>
            <a:br>
              <a:rPr lang="es-419" b="1" dirty="0">
                <a:latin typeface="Apple Braille Pinpoint 8 Dot" pitchFamily="2" charset="0"/>
              </a:rPr>
            </a:br>
            <a:endParaRPr lang="es-419" b="1" dirty="0">
              <a:latin typeface="Apple Braille Pinpoint 8 Dot" pitchFamily="2" charset="0"/>
            </a:endParaRPr>
          </a:p>
          <a:p>
            <a:endParaRPr lang="es-419" b="1" dirty="0">
              <a:latin typeface="Apple Braille Pinpoint 8 Dot" pitchFamily="2" charset="0"/>
            </a:endParaRPr>
          </a:p>
        </p:txBody>
      </p:sp>
      <p:pic>
        <p:nvPicPr>
          <p:cNvPr id="5" name="Picture 4">
            <a:extLst>
              <a:ext uri="{FF2B5EF4-FFF2-40B4-BE49-F238E27FC236}">
                <a16:creationId xmlns:a16="http://schemas.microsoft.com/office/drawing/2014/main" id="{86D7D159-C946-4830-9F3C-F9DEAFAFF3AC}"/>
              </a:ext>
            </a:extLst>
          </p:cNvPr>
          <p:cNvPicPr>
            <a:picLocks noChangeAspect="1"/>
          </p:cNvPicPr>
          <p:nvPr/>
        </p:nvPicPr>
        <p:blipFill>
          <a:blip r:embed="rId3"/>
          <a:stretch>
            <a:fillRect/>
          </a:stretch>
        </p:blipFill>
        <p:spPr>
          <a:xfrm>
            <a:off x="1242215" y="2275749"/>
            <a:ext cx="2446149" cy="3533327"/>
          </a:xfrm>
          <a:prstGeom prst="rect">
            <a:avLst/>
          </a:prstGeom>
        </p:spPr>
      </p:pic>
      <p:sp>
        <p:nvSpPr>
          <p:cNvPr id="14" name="Text Placeholder 8">
            <a:extLst>
              <a:ext uri="{FF2B5EF4-FFF2-40B4-BE49-F238E27FC236}">
                <a16:creationId xmlns:a16="http://schemas.microsoft.com/office/drawing/2014/main" id="{F67132BB-31DC-4C44-A35A-2DF3880E3D1D}"/>
              </a:ext>
            </a:extLst>
          </p:cNvPr>
          <p:cNvSpPr txBox="1">
            <a:spLocks/>
          </p:cNvSpPr>
          <p:nvPr/>
        </p:nvSpPr>
        <p:spPr>
          <a:xfrm>
            <a:off x="4473108" y="1355989"/>
            <a:ext cx="4890522" cy="809783"/>
          </a:xfrm>
          <a:prstGeom prst="rect">
            <a:avLst/>
          </a:prstGeom>
          <a:solidFill>
            <a:srgbClr val="00B0F0"/>
          </a:solidFill>
          <a:ln>
            <a:solidFill>
              <a:schemeClr val="bg2"/>
            </a:solidFill>
          </a:ln>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419" sz="3200" dirty="0">
                <a:latin typeface="Apple Braille Pinpoint 8 Dot" pitchFamily="2" charset="0"/>
              </a:rPr>
              <a:t>U-</a:t>
            </a:r>
            <a:r>
              <a:rPr lang="es-419" sz="3200" dirty="0" err="1">
                <a:latin typeface="Apple Braille Pinpoint 8 Dot" pitchFamily="2" charset="0"/>
              </a:rPr>
              <a:t>Report</a:t>
            </a:r>
            <a:r>
              <a:rPr lang="es-419" sz="3200" dirty="0">
                <a:latin typeface="Apple Braille Pinpoint 8 Dot" pitchFamily="2" charset="0"/>
              </a:rPr>
              <a:t> Reporteros de la Fe</a:t>
            </a:r>
          </a:p>
        </p:txBody>
      </p:sp>
      <p:pic>
        <p:nvPicPr>
          <p:cNvPr id="18" name="Picture 17">
            <a:extLst>
              <a:ext uri="{FF2B5EF4-FFF2-40B4-BE49-F238E27FC236}">
                <a16:creationId xmlns:a16="http://schemas.microsoft.com/office/drawing/2014/main" id="{4F528C15-4CF7-4F95-8F50-1D0479FECA03}"/>
              </a:ext>
            </a:extLst>
          </p:cNvPr>
          <p:cNvPicPr>
            <a:picLocks noChangeAspect="1"/>
          </p:cNvPicPr>
          <p:nvPr/>
        </p:nvPicPr>
        <p:blipFill>
          <a:blip r:embed="rId4"/>
          <a:stretch>
            <a:fillRect/>
          </a:stretch>
        </p:blipFill>
        <p:spPr>
          <a:xfrm>
            <a:off x="5312945" y="2468366"/>
            <a:ext cx="2983287" cy="3340710"/>
          </a:xfrm>
          <a:prstGeom prst="rect">
            <a:avLst/>
          </a:prstGeom>
        </p:spPr>
      </p:pic>
      <p:pic>
        <p:nvPicPr>
          <p:cNvPr id="6" name="Picture 5">
            <a:extLst>
              <a:ext uri="{FF2B5EF4-FFF2-40B4-BE49-F238E27FC236}">
                <a16:creationId xmlns:a16="http://schemas.microsoft.com/office/drawing/2014/main" id="{3DB5418B-773F-41AD-92F3-A48A647FCC58}"/>
              </a:ext>
            </a:extLst>
          </p:cNvPr>
          <p:cNvPicPr>
            <a:picLocks noChangeAspect="1"/>
          </p:cNvPicPr>
          <p:nvPr/>
        </p:nvPicPr>
        <p:blipFill>
          <a:blip r:embed="rId5"/>
          <a:stretch>
            <a:fillRect/>
          </a:stretch>
        </p:blipFill>
        <p:spPr>
          <a:xfrm>
            <a:off x="9451169" y="1197798"/>
            <a:ext cx="2651759" cy="1935947"/>
          </a:xfrm>
          <a:prstGeom prst="rect">
            <a:avLst/>
          </a:prstGeom>
        </p:spPr>
      </p:pic>
      <p:pic>
        <p:nvPicPr>
          <p:cNvPr id="7" name="Picture 6">
            <a:extLst>
              <a:ext uri="{FF2B5EF4-FFF2-40B4-BE49-F238E27FC236}">
                <a16:creationId xmlns:a16="http://schemas.microsoft.com/office/drawing/2014/main" id="{3EA0C47C-4B13-424F-A23F-ACB372EE8F00}"/>
              </a:ext>
            </a:extLst>
          </p:cNvPr>
          <p:cNvPicPr>
            <a:picLocks noChangeAspect="1"/>
          </p:cNvPicPr>
          <p:nvPr/>
        </p:nvPicPr>
        <p:blipFill>
          <a:blip r:embed="rId6"/>
          <a:stretch>
            <a:fillRect/>
          </a:stretch>
        </p:blipFill>
        <p:spPr>
          <a:xfrm>
            <a:off x="9687377" y="4182891"/>
            <a:ext cx="2340542" cy="1713611"/>
          </a:xfrm>
          <a:prstGeom prst="rect">
            <a:avLst/>
          </a:prstGeom>
        </p:spPr>
      </p:pic>
      <p:pic>
        <p:nvPicPr>
          <p:cNvPr id="9" name="Picture 8">
            <a:extLst>
              <a:ext uri="{FF2B5EF4-FFF2-40B4-BE49-F238E27FC236}">
                <a16:creationId xmlns:a16="http://schemas.microsoft.com/office/drawing/2014/main" id="{599B2FB2-FFCD-4E6C-A961-D33A5DC212DB}"/>
              </a:ext>
            </a:extLst>
          </p:cNvPr>
          <p:cNvPicPr>
            <a:picLocks noChangeAspect="1"/>
          </p:cNvPicPr>
          <p:nvPr/>
        </p:nvPicPr>
        <p:blipFill>
          <a:blip r:embed="rId7"/>
          <a:stretch>
            <a:fillRect/>
          </a:stretch>
        </p:blipFill>
        <p:spPr>
          <a:xfrm>
            <a:off x="9451169" y="2802693"/>
            <a:ext cx="2501740" cy="1612567"/>
          </a:xfrm>
          <a:prstGeom prst="rect">
            <a:avLst/>
          </a:prstGeom>
        </p:spPr>
      </p:pic>
    </p:spTree>
    <p:extLst>
      <p:ext uri="{BB962C8B-B14F-4D97-AF65-F5344CB8AC3E}">
        <p14:creationId xmlns:p14="http://schemas.microsoft.com/office/powerpoint/2010/main" val="426326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0" y="0"/>
            <a:ext cx="11732217" cy="907051"/>
          </a:xfrm>
          <a:solidFill>
            <a:srgbClr val="00B0F0"/>
          </a:solidFill>
        </p:spPr>
        <p:txBody>
          <a:bodyPr>
            <a:normAutofit fontScale="90000"/>
          </a:bodyPr>
          <a:lstStyle/>
          <a:p>
            <a:r>
              <a:rPr lang="es-419" sz="3600" b="1" dirty="0">
                <a:latin typeface="Apple Braille Pinpoint 8 Dot" pitchFamily="2" charset="0"/>
              </a:rPr>
              <a:t>     Creación de la Página Web Iniciativa #FaithInActionCovid-19</a:t>
            </a:r>
            <a:endParaRPr lang="es-419" sz="3600" dirty="0">
              <a:latin typeface="Apple Braille Pinpoint 8 Dot" pitchFamily="2" charset="0"/>
            </a:endParaRPr>
          </a:p>
        </p:txBody>
      </p:sp>
      <p:pic>
        <p:nvPicPr>
          <p:cNvPr id="3" name="Picture 2">
            <a:extLst>
              <a:ext uri="{FF2B5EF4-FFF2-40B4-BE49-F238E27FC236}">
                <a16:creationId xmlns:a16="http://schemas.microsoft.com/office/drawing/2014/main" id="{237F7888-2D14-4A95-B45E-657BFC491D05}"/>
              </a:ext>
            </a:extLst>
          </p:cNvPr>
          <p:cNvPicPr>
            <a:picLocks noChangeAspect="1"/>
          </p:cNvPicPr>
          <p:nvPr/>
        </p:nvPicPr>
        <p:blipFill>
          <a:blip r:embed="rId3"/>
          <a:stretch>
            <a:fillRect/>
          </a:stretch>
        </p:blipFill>
        <p:spPr>
          <a:xfrm>
            <a:off x="342900" y="1054505"/>
            <a:ext cx="5353050" cy="5522888"/>
          </a:xfrm>
          <a:prstGeom prst="rect">
            <a:avLst/>
          </a:prstGeom>
        </p:spPr>
      </p:pic>
      <p:pic>
        <p:nvPicPr>
          <p:cNvPr id="4" name="Picture 3">
            <a:extLst>
              <a:ext uri="{FF2B5EF4-FFF2-40B4-BE49-F238E27FC236}">
                <a16:creationId xmlns:a16="http://schemas.microsoft.com/office/drawing/2014/main" id="{7FF39912-7061-4415-81B2-D70BEBB9E262}"/>
              </a:ext>
            </a:extLst>
          </p:cNvPr>
          <p:cNvPicPr>
            <a:picLocks noChangeAspect="1"/>
          </p:cNvPicPr>
          <p:nvPr/>
        </p:nvPicPr>
        <p:blipFill>
          <a:blip r:embed="rId4"/>
          <a:stretch>
            <a:fillRect/>
          </a:stretch>
        </p:blipFill>
        <p:spPr>
          <a:xfrm>
            <a:off x="5866108" y="1409699"/>
            <a:ext cx="6009840" cy="5008201"/>
          </a:xfrm>
          <a:prstGeom prst="rect">
            <a:avLst/>
          </a:prstGeom>
        </p:spPr>
      </p:pic>
      <p:sp>
        <p:nvSpPr>
          <p:cNvPr id="5" name="Slide Number Placeholder 4">
            <a:extLst>
              <a:ext uri="{FF2B5EF4-FFF2-40B4-BE49-F238E27FC236}">
                <a16:creationId xmlns:a16="http://schemas.microsoft.com/office/drawing/2014/main" id="{AF794BC7-5337-4CDF-8235-B868FC1CED16}"/>
              </a:ext>
            </a:extLst>
          </p:cNvPr>
          <p:cNvSpPr>
            <a:spLocks noGrp="1"/>
          </p:cNvSpPr>
          <p:nvPr>
            <p:ph type="sldNum" sz="quarter" idx="12"/>
          </p:nvPr>
        </p:nvSpPr>
        <p:spPr/>
        <p:txBody>
          <a:bodyPr/>
          <a:lstStyle/>
          <a:p>
            <a:fld id="{969B71CF-2512-DC4F-80BD-DF39A63C0657}" type="slidenum">
              <a:rPr lang="en-US" smtClean="0"/>
              <a:t>14</a:t>
            </a:fld>
            <a:endParaRPr lang="en-US"/>
          </a:p>
        </p:txBody>
      </p:sp>
    </p:spTree>
    <p:extLst>
      <p:ext uri="{BB962C8B-B14F-4D97-AF65-F5344CB8AC3E}">
        <p14:creationId xmlns:p14="http://schemas.microsoft.com/office/powerpoint/2010/main" val="637653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898870" y="28632"/>
            <a:ext cx="9206810" cy="1325563"/>
          </a:xfrm>
        </p:spPr>
        <p:txBody>
          <a:bodyPr>
            <a:normAutofit/>
          </a:bodyPr>
          <a:lstStyle/>
          <a:p>
            <a:pPr algn="ctr"/>
            <a:r>
              <a:rPr lang="es-419" sz="3600" b="1" dirty="0">
                <a:solidFill>
                  <a:srgbClr val="00B0F0"/>
                </a:solidFill>
                <a:latin typeface="Apple Braille Pinpoint 8 Dot" pitchFamily="2" charset="0"/>
              </a:rPr>
              <a:t>Principales Enfoques de la Campaña </a:t>
            </a:r>
            <a:br>
              <a:rPr lang="es-419" sz="3600" b="1" dirty="0">
                <a:solidFill>
                  <a:srgbClr val="00B0F0"/>
                </a:solidFill>
                <a:latin typeface="Apple Braille Pinpoint 8 Dot" pitchFamily="2" charset="0"/>
              </a:rPr>
            </a:br>
            <a:r>
              <a:rPr lang="es-419" sz="3600" b="1" dirty="0">
                <a:solidFill>
                  <a:srgbClr val="00B0F0"/>
                </a:solidFill>
                <a:latin typeface="Apple Braille Pinpoint 8 Dot" pitchFamily="2" charset="0"/>
              </a:rPr>
              <a:t>de Sensibilización</a:t>
            </a:r>
            <a:endParaRPr lang="es-419" sz="3600" dirty="0">
              <a:solidFill>
                <a:srgbClr val="00B0F0"/>
              </a:solidFill>
              <a:latin typeface="Apple Braille Pinpoint 8 Dot" pitchFamily="2" charset="0"/>
            </a:endParaRPr>
          </a:p>
        </p:txBody>
      </p:sp>
      <p:sp>
        <p:nvSpPr>
          <p:cNvPr id="9" name="Text Placeholder 8">
            <a:extLst>
              <a:ext uri="{FF2B5EF4-FFF2-40B4-BE49-F238E27FC236}">
                <a16:creationId xmlns:a16="http://schemas.microsoft.com/office/drawing/2014/main" id="{4C7C9E66-435B-2F45-AC9A-52A849D08F18}"/>
              </a:ext>
            </a:extLst>
          </p:cNvPr>
          <p:cNvSpPr>
            <a:spLocks noGrp="1"/>
          </p:cNvSpPr>
          <p:nvPr>
            <p:ph type="body" idx="1"/>
          </p:nvPr>
        </p:nvSpPr>
        <p:spPr>
          <a:xfrm>
            <a:off x="793561" y="1210662"/>
            <a:ext cx="4923414" cy="753590"/>
          </a:xfrm>
          <a:solidFill>
            <a:srgbClr val="00B0F0"/>
          </a:solidFill>
          <a:ln>
            <a:solidFill>
              <a:schemeClr val="bg2"/>
            </a:solidFill>
          </a:ln>
        </p:spPr>
        <p:txBody>
          <a:bodyPr anchor="ctr">
            <a:normAutofit fontScale="92500"/>
          </a:bodyPr>
          <a:lstStyle/>
          <a:p>
            <a:pPr algn="ctr"/>
            <a:r>
              <a:rPr lang="es-419" sz="3200" dirty="0">
                <a:latin typeface="Apple Braille Pinpoint 8 Dot" pitchFamily="2" charset="0"/>
              </a:rPr>
              <a:t>Televisión y Medios Impresos </a:t>
            </a:r>
          </a:p>
        </p:txBody>
      </p:sp>
      <p:pic>
        <p:nvPicPr>
          <p:cNvPr id="4" name="Picture 3">
            <a:extLst>
              <a:ext uri="{FF2B5EF4-FFF2-40B4-BE49-F238E27FC236}">
                <a16:creationId xmlns:a16="http://schemas.microsoft.com/office/drawing/2014/main" id="{61584461-8EAF-4955-BE5F-C21D0E39EA8A}"/>
              </a:ext>
            </a:extLst>
          </p:cNvPr>
          <p:cNvPicPr>
            <a:picLocks noChangeAspect="1"/>
          </p:cNvPicPr>
          <p:nvPr/>
        </p:nvPicPr>
        <p:blipFill rotWithShape="1">
          <a:blip r:embed="rId3"/>
          <a:srcRect r="25498" b="72658"/>
          <a:stretch/>
        </p:blipFill>
        <p:spPr>
          <a:xfrm>
            <a:off x="7319075" y="445212"/>
            <a:ext cx="4604288" cy="753590"/>
          </a:xfrm>
          <a:prstGeom prst="rect">
            <a:avLst/>
          </a:prstGeom>
        </p:spPr>
      </p:pic>
      <p:sp>
        <p:nvSpPr>
          <p:cNvPr id="13" name="Text Placeholder 8">
            <a:extLst>
              <a:ext uri="{FF2B5EF4-FFF2-40B4-BE49-F238E27FC236}">
                <a16:creationId xmlns:a16="http://schemas.microsoft.com/office/drawing/2014/main" id="{C335F470-BE58-3D45-92C3-3AE1586BF337}"/>
              </a:ext>
            </a:extLst>
          </p:cNvPr>
          <p:cNvSpPr txBox="1">
            <a:spLocks/>
          </p:cNvSpPr>
          <p:nvPr/>
        </p:nvSpPr>
        <p:spPr>
          <a:xfrm>
            <a:off x="6120934" y="1351928"/>
            <a:ext cx="4919472" cy="741556"/>
          </a:xfrm>
          <a:prstGeom prst="rect">
            <a:avLst/>
          </a:prstGeom>
          <a:solidFill>
            <a:srgbClr val="00B0F0"/>
          </a:solidFill>
          <a:ln>
            <a:solidFill>
              <a:schemeClr val="bg2"/>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419" sz="3200" b="1" i="0" u="none" strike="noStrike" kern="1200" cap="none" spc="0" normalizeH="0" baseline="0" dirty="0">
                <a:ln>
                  <a:noFill/>
                </a:ln>
                <a:solidFill>
                  <a:srgbClr val="FFFFFF"/>
                </a:solidFill>
                <a:effectLst/>
                <a:uLnTx/>
                <a:uFillTx/>
                <a:latin typeface="Apple Braille Pinpoint 8 Dot" pitchFamily="2" charset="0"/>
                <a:ea typeface="+mn-ea"/>
                <a:cs typeface="+mn-cs"/>
              </a:rPr>
              <a:t>Televisión por Cable  </a:t>
            </a:r>
          </a:p>
        </p:txBody>
      </p:sp>
      <p:sp>
        <p:nvSpPr>
          <p:cNvPr id="10" name="Content Placeholder 9">
            <a:extLst>
              <a:ext uri="{FF2B5EF4-FFF2-40B4-BE49-F238E27FC236}">
                <a16:creationId xmlns:a16="http://schemas.microsoft.com/office/drawing/2014/main" id="{27535B1B-22B9-F845-BCFA-6D3FE6304CB6}"/>
              </a:ext>
            </a:extLst>
          </p:cNvPr>
          <p:cNvSpPr>
            <a:spLocks noGrp="1"/>
          </p:cNvSpPr>
          <p:nvPr>
            <p:ph sz="half" idx="2"/>
          </p:nvPr>
        </p:nvSpPr>
        <p:spPr>
          <a:xfrm>
            <a:off x="793561" y="1989028"/>
            <a:ext cx="4923414" cy="4004276"/>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s-419" sz="1800" dirty="0">
                <a:solidFill>
                  <a:schemeClr val="bg1">
                    <a:lumMod val="65000"/>
                    <a:lumOff val="35000"/>
                  </a:schemeClr>
                </a:solidFill>
                <a:latin typeface="Apple Braille Pinpoint 8 Dot" pitchFamily="2" charset="0"/>
              </a:rPr>
              <a:t>La adaptación de los mensajes según los matices culturales se caracterizará por: </a:t>
            </a:r>
          </a:p>
          <a:p>
            <a:r>
              <a:rPr lang="es-419" sz="1800" spc="-50" dirty="0">
                <a:solidFill>
                  <a:schemeClr val="bg1">
                    <a:lumMod val="65000"/>
                    <a:lumOff val="35000"/>
                  </a:schemeClr>
                </a:solidFill>
                <a:latin typeface="Apple Braille Pinpoint 8 Dot" pitchFamily="2" charset="0"/>
              </a:rPr>
              <a:t>Permitir la participación de la comunidad médica y de los líderes espirituales en sus plataformas y canales de TV</a:t>
            </a:r>
          </a:p>
          <a:p>
            <a:r>
              <a:rPr lang="es-419" sz="1800" dirty="0">
                <a:solidFill>
                  <a:schemeClr val="bg1">
                    <a:lumMod val="65000"/>
                    <a:lumOff val="35000"/>
                  </a:schemeClr>
                </a:solidFill>
                <a:latin typeface="Apple Braille Pinpoint 8 Dot" pitchFamily="2" charset="0"/>
              </a:rPr>
              <a:t>Incorporar mensajes en las series de TV</a:t>
            </a:r>
          </a:p>
          <a:p>
            <a:r>
              <a:rPr lang="es-419" sz="1800" dirty="0">
                <a:solidFill>
                  <a:schemeClr val="bg1">
                    <a:lumMod val="65000"/>
                    <a:lumOff val="35000"/>
                  </a:schemeClr>
                </a:solidFill>
                <a:latin typeface="Apple Braille Pinpoint 8 Dot" pitchFamily="2" charset="0"/>
              </a:rPr>
              <a:t>Anuncios de Servicio Público grabados por los líderes espirituales</a:t>
            </a:r>
          </a:p>
          <a:p>
            <a:r>
              <a:rPr lang="es-419" sz="1800" dirty="0">
                <a:solidFill>
                  <a:schemeClr val="bg1">
                    <a:lumMod val="65000"/>
                    <a:lumOff val="35000"/>
                  </a:schemeClr>
                </a:solidFill>
                <a:latin typeface="Apple Braille Pinpoint 8 Dot" pitchFamily="2" charset="0"/>
              </a:rPr>
              <a:t>Anuncios de Radio, Menciones RJ, mensajes personalizados en canales de cable</a:t>
            </a:r>
          </a:p>
          <a:p>
            <a:r>
              <a:rPr lang="es-419" sz="1800" dirty="0">
                <a:solidFill>
                  <a:schemeClr val="bg1">
                    <a:lumMod val="65000"/>
                    <a:lumOff val="35000"/>
                  </a:schemeClr>
                </a:solidFill>
                <a:latin typeface="Apple Braille Pinpoint 8 Dot" pitchFamily="2" charset="0"/>
              </a:rPr>
              <a:t>Entrevistas con mensajes importantes</a:t>
            </a:r>
          </a:p>
          <a:p>
            <a:r>
              <a:rPr lang="es-419" sz="1800" dirty="0">
                <a:solidFill>
                  <a:schemeClr val="bg1">
                    <a:lumMod val="65000"/>
                    <a:lumOff val="35000"/>
                  </a:schemeClr>
                </a:solidFill>
                <a:latin typeface="Apple Braille Pinpoint 8 Dot" pitchFamily="2" charset="0"/>
              </a:rPr>
              <a:t>Involucrar a la prensa de idiomas al servicio de las minorías religiosas</a:t>
            </a:r>
          </a:p>
        </p:txBody>
      </p:sp>
      <p:sp>
        <p:nvSpPr>
          <p:cNvPr id="12" name="Content Placeholder 11">
            <a:extLst>
              <a:ext uri="{FF2B5EF4-FFF2-40B4-BE49-F238E27FC236}">
                <a16:creationId xmlns:a16="http://schemas.microsoft.com/office/drawing/2014/main" id="{5760EC91-3C24-F044-B307-715D8273F4FB}"/>
              </a:ext>
            </a:extLst>
          </p:cNvPr>
          <p:cNvSpPr>
            <a:spLocks noGrp="1"/>
          </p:cNvSpPr>
          <p:nvPr>
            <p:ph sz="quarter" idx="4"/>
          </p:nvPr>
        </p:nvSpPr>
        <p:spPr>
          <a:xfrm>
            <a:off x="6120935" y="2093484"/>
            <a:ext cx="4919471" cy="3927713"/>
          </a:xfrm>
          <a:ln>
            <a:solidFill>
              <a:srgbClr val="00AEEF"/>
            </a:solidFill>
          </a:ln>
        </p:spPr>
        <p:txBody>
          <a:bodyPr>
            <a:noAutofit/>
          </a:bodyPr>
          <a:lstStyle/>
          <a:p>
            <a:pPr marL="0" indent="0">
              <a:buNone/>
            </a:pPr>
            <a:r>
              <a:rPr lang="es-419" sz="1800" spc="-60" dirty="0">
                <a:solidFill>
                  <a:schemeClr val="bg1">
                    <a:lumMod val="65000"/>
                    <a:lumOff val="35000"/>
                  </a:schemeClr>
                </a:solidFill>
                <a:latin typeface="Apple Braille Pinpoint 8 Dot" pitchFamily="2" charset="0"/>
              </a:rPr>
              <a:t>Pretende alcanzar específicamente a los seguidores de la CFBO, de los líderes espirituales y los líderes tribales e incluye:</a:t>
            </a:r>
          </a:p>
          <a:p>
            <a:r>
              <a:rPr lang="es-419" sz="1800" dirty="0">
                <a:solidFill>
                  <a:schemeClr val="bg1">
                    <a:lumMod val="65000"/>
                    <a:lumOff val="35000"/>
                  </a:schemeClr>
                </a:solidFill>
                <a:latin typeface="Apple Braille Pinpoint 8 Dot" pitchFamily="2" charset="0"/>
              </a:rPr>
              <a:t>Aprovechar las plataformas de los medios de comunicación que son propiedad / patrocinadas / asociadas a los CFBO</a:t>
            </a:r>
          </a:p>
          <a:p>
            <a:r>
              <a:rPr lang="es-419" sz="1800" dirty="0">
                <a:solidFill>
                  <a:schemeClr val="bg1">
                    <a:lumMod val="65000"/>
                    <a:lumOff val="35000"/>
                  </a:schemeClr>
                </a:solidFill>
                <a:latin typeface="Apple Braille Pinpoint 8 Dot" pitchFamily="2" charset="0"/>
              </a:rPr>
              <a:t>Canales de TV religiosos, radio nacional y local, y canales privados de FM</a:t>
            </a:r>
          </a:p>
          <a:p>
            <a:r>
              <a:rPr lang="es-419" sz="1800" spc="-90" dirty="0">
                <a:solidFill>
                  <a:schemeClr val="bg1">
                    <a:lumMod val="65000"/>
                    <a:lumOff val="35000"/>
                  </a:schemeClr>
                </a:solidFill>
                <a:latin typeface="Apple Braille Pinpoint 8 Dot" pitchFamily="2" charset="0"/>
              </a:rPr>
              <a:t>Fuentes de información veraces basadas en evidencias</a:t>
            </a:r>
          </a:p>
          <a:p>
            <a:r>
              <a:rPr lang="es-419" sz="1800" dirty="0">
                <a:solidFill>
                  <a:schemeClr val="bg1">
                    <a:lumMod val="65000"/>
                    <a:lumOff val="35000"/>
                  </a:schemeClr>
                </a:solidFill>
                <a:latin typeface="Apple Braille Pinpoint 8 Dot" pitchFamily="2" charset="0"/>
              </a:rPr>
              <a:t>Información basada en las Preguntas Frecuentes de la UNICEF y OMS</a:t>
            </a:r>
          </a:p>
          <a:p>
            <a:r>
              <a:rPr lang="es-419" sz="1800" dirty="0">
                <a:solidFill>
                  <a:schemeClr val="bg1">
                    <a:lumMod val="65000"/>
                    <a:lumOff val="35000"/>
                  </a:schemeClr>
                </a:solidFill>
                <a:latin typeface="Apple Braille Pinpoint 8 Dot" pitchFamily="2" charset="0"/>
              </a:rPr>
              <a:t>Usar hojas informativas, volantes, carteles con palabras de los líderes espirituales</a:t>
            </a:r>
          </a:p>
          <a:p>
            <a:endParaRPr lang="es-419" sz="1800" dirty="0">
              <a:solidFill>
                <a:schemeClr val="bg1">
                  <a:lumMod val="65000"/>
                  <a:lumOff val="35000"/>
                </a:schemeClr>
              </a:solidFill>
              <a:latin typeface="Apple Braille Pinpoint 8 Dot" pitchFamily="2" charset="0"/>
            </a:endParaRPr>
          </a:p>
          <a:p>
            <a:endParaRPr lang="es-419" sz="1800" dirty="0">
              <a:solidFill>
                <a:schemeClr val="bg1">
                  <a:lumMod val="65000"/>
                  <a:lumOff val="35000"/>
                </a:schemeClr>
              </a:solidFill>
              <a:latin typeface="Apple Braille Pinpoint 8 Dot" pitchFamily="2" charset="0"/>
            </a:endParaRPr>
          </a:p>
        </p:txBody>
      </p:sp>
      <p:sp>
        <p:nvSpPr>
          <p:cNvPr id="14" name="Right Arrow 2">
            <a:extLst>
              <a:ext uri="{FF2B5EF4-FFF2-40B4-BE49-F238E27FC236}">
                <a16:creationId xmlns:a16="http://schemas.microsoft.com/office/drawing/2014/main" id="{E39EDD5E-E6B1-4CC6-8B2F-F7CB6FCEDC4B}"/>
              </a:ext>
            </a:extLst>
          </p:cNvPr>
          <p:cNvSpPr/>
          <p:nvPr/>
        </p:nvSpPr>
        <p:spPr>
          <a:xfrm>
            <a:off x="152400" y="5743314"/>
            <a:ext cx="12192000" cy="1255365"/>
          </a:xfrm>
          <a:prstGeom prst="rightArrow">
            <a:avLst/>
          </a:prstGeom>
          <a:solidFill>
            <a:srgbClr val="F26A21"/>
          </a:solidFill>
          <a:ln>
            <a:solidFill>
              <a:srgbClr val="F2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pc="-70" dirty="0">
                <a:solidFill>
                  <a:srgbClr val="FFFFFF"/>
                </a:solidFill>
              </a:rPr>
              <a:t>Se utilizará un enfoque de promoción en los medios de comunicación para llegar a los principales influenciadores de los medios, de manera que éstos compartan con sus seguidores información auténtica a través de sus canales.</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792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213005" y="50192"/>
            <a:ext cx="5936192" cy="1170559"/>
          </a:xfrm>
        </p:spPr>
        <p:txBody>
          <a:bodyPr>
            <a:normAutofit fontScale="90000"/>
          </a:bodyPr>
          <a:lstStyle/>
          <a:p>
            <a:br>
              <a:rPr lang="es-419" dirty="0">
                <a:solidFill>
                  <a:srgbClr val="00AEEF"/>
                </a:solidFill>
                <a:latin typeface="Apple Braille Pinpoint 8 Dot" pitchFamily="2" charset="0"/>
              </a:rPr>
            </a:br>
            <a:r>
              <a:rPr lang="es-419" b="1" dirty="0">
                <a:solidFill>
                  <a:srgbClr val="00AEEF"/>
                </a:solidFill>
                <a:latin typeface="Apple Braille Pinpoint 8 Dot" pitchFamily="2" charset="0"/>
              </a:rPr>
              <a:t>Líderes Religiosos Enviando Mensajes sobre COVID-19</a:t>
            </a:r>
            <a:endParaRPr lang="es-419" dirty="0">
              <a:solidFill>
                <a:srgbClr val="00AEEF"/>
              </a:solidFill>
              <a:latin typeface="Apple Braille Pinpoint 8 Dot" pitchFamily="2" charset="0"/>
            </a:endParaRPr>
          </a:p>
        </p:txBody>
      </p:sp>
      <p:pic>
        <p:nvPicPr>
          <p:cNvPr id="8198" name="Picture 6" descr="NEW INSTAGRAM LOGO 2020 PNG">
            <a:extLst>
              <a:ext uri="{FF2B5EF4-FFF2-40B4-BE49-F238E27FC236}">
                <a16:creationId xmlns:a16="http://schemas.microsoft.com/office/drawing/2014/main" id="{D2DDFCB6-8709-484C-A88B-3DB53D72D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6" y="5372140"/>
            <a:ext cx="1117058" cy="11160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ile:Twitter Logo Mini.svg - Wikimedia Commons">
            <a:extLst>
              <a:ext uri="{FF2B5EF4-FFF2-40B4-BE49-F238E27FC236}">
                <a16:creationId xmlns:a16="http://schemas.microsoft.com/office/drawing/2014/main" id="{67489964-069E-734E-BEB2-C8F862222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66" y="2712123"/>
            <a:ext cx="1116025" cy="111602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ile:Facebook Logo (2019).png - Wikimedia Commons">
            <a:extLst>
              <a:ext uri="{FF2B5EF4-FFF2-40B4-BE49-F238E27FC236}">
                <a16:creationId xmlns:a16="http://schemas.microsoft.com/office/drawing/2014/main" id="{217B5C31-1383-9D4E-A62E-2168F1ACB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66" y="4017156"/>
            <a:ext cx="1116025" cy="11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AF5304-6911-5B4F-9D6F-5CACF5AD3B63}"/>
              </a:ext>
            </a:extLst>
          </p:cNvPr>
          <p:cNvPicPr>
            <a:picLocks noChangeAspect="1"/>
          </p:cNvPicPr>
          <p:nvPr/>
        </p:nvPicPr>
        <p:blipFill>
          <a:blip r:embed="rId5"/>
          <a:stretch>
            <a:fillRect/>
          </a:stretch>
        </p:blipFill>
        <p:spPr>
          <a:xfrm>
            <a:off x="1990339" y="1806195"/>
            <a:ext cx="9520437" cy="5055426"/>
          </a:xfrm>
          <a:prstGeom prst="rect">
            <a:avLst/>
          </a:prstGeom>
        </p:spPr>
      </p:pic>
      <p:sp>
        <p:nvSpPr>
          <p:cNvPr id="8" name="Rectangle 7">
            <a:extLst>
              <a:ext uri="{FF2B5EF4-FFF2-40B4-BE49-F238E27FC236}">
                <a16:creationId xmlns:a16="http://schemas.microsoft.com/office/drawing/2014/main" id="{46AECC9C-C359-5441-9125-DAB03B231741}"/>
              </a:ext>
            </a:extLst>
          </p:cNvPr>
          <p:cNvSpPr/>
          <p:nvPr/>
        </p:nvSpPr>
        <p:spPr>
          <a:xfrm>
            <a:off x="5780868" y="1999281"/>
            <a:ext cx="2145663" cy="2334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6" name="Picture 4" descr="Love the Whatsapp Logo | Logo images, Logo icons">
            <a:extLst>
              <a:ext uri="{FF2B5EF4-FFF2-40B4-BE49-F238E27FC236}">
                <a16:creationId xmlns:a16="http://schemas.microsoft.com/office/drawing/2014/main" id="{3325AE4B-34A3-8A48-830A-AB519A70D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895" y="2354251"/>
            <a:ext cx="1350605" cy="13829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ouTube (channel) - Wikipedia">
            <a:extLst>
              <a:ext uri="{FF2B5EF4-FFF2-40B4-BE49-F238E27FC236}">
                <a16:creationId xmlns:a16="http://schemas.microsoft.com/office/drawing/2014/main" id="{0A3ECE81-560B-4F00-A8C8-CDF7152369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70" t="13979" r="7715" b="13785"/>
          <a:stretch/>
        </p:blipFill>
        <p:spPr bwMode="auto">
          <a:xfrm>
            <a:off x="465748" y="1609198"/>
            <a:ext cx="1224512" cy="1008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83727F-FDBD-4FE4-B42B-A74BC7FA294E}"/>
              </a:ext>
            </a:extLst>
          </p:cNvPr>
          <p:cNvPicPr>
            <a:picLocks noChangeAspect="1"/>
          </p:cNvPicPr>
          <p:nvPr/>
        </p:nvPicPr>
        <p:blipFill>
          <a:blip r:embed="rId8"/>
          <a:stretch>
            <a:fillRect/>
          </a:stretch>
        </p:blipFill>
        <p:spPr>
          <a:xfrm>
            <a:off x="8429625" y="342759"/>
            <a:ext cx="3081151" cy="1288120"/>
          </a:xfrm>
          <a:prstGeom prst="rect">
            <a:avLst/>
          </a:prstGeom>
        </p:spPr>
      </p:pic>
      <p:pic>
        <p:nvPicPr>
          <p:cNvPr id="5130" name="Picture 10" descr="What Is TikTok?">
            <a:extLst>
              <a:ext uri="{FF2B5EF4-FFF2-40B4-BE49-F238E27FC236}">
                <a16:creationId xmlns:a16="http://schemas.microsoft.com/office/drawing/2014/main" id="{5C3C728B-8DBD-4BE8-A870-C15E8C5EE3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6552" y="4044986"/>
            <a:ext cx="1174796" cy="76214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Report Global (@UReportGlobal) | Twitter">
            <a:extLst>
              <a:ext uri="{FF2B5EF4-FFF2-40B4-BE49-F238E27FC236}">
                <a16:creationId xmlns:a16="http://schemas.microsoft.com/office/drawing/2014/main" id="{8835D368-CEF6-47D4-A509-395C614F55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8834" y="2541871"/>
            <a:ext cx="1007697" cy="10076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UNICEF's Voice of Youth Blogging Internship 2017 - Mladiinfo">
            <a:extLst>
              <a:ext uri="{FF2B5EF4-FFF2-40B4-BE49-F238E27FC236}">
                <a16:creationId xmlns:a16="http://schemas.microsoft.com/office/drawing/2014/main" id="{5EE027BA-853D-45A4-AE4B-24601AAB7F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7166" y="635636"/>
            <a:ext cx="1649459" cy="82473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Messenger">
            <a:extLst>
              <a:ext uri="{FF2B5EF4-FFF2-40B4-BE49-F238E27FC236}">
                <a16:creationId xmlns:a16="http://schemas.microsoft.com/office/drawing/2014/main" id="{53F1BE8A-FCFD-415A-B4B5-478AE29D308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335" r="18837"/>
          <a:stretch/>
        </p:blipFill>
        <p:spPr bwMode="auto">
          <a:xfrm>
            <a:off x="6918834" y="4020703"/>
            <a:ext cx="954758" cy="81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7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91907" y="246273"/>
            <a:ext cx="11946194" cy="1008421"/>
          </a:xfrm>
        </p:spPr>
        <p:txBody>
          <a:bodyPr>
            <a:normAutofit fontScale="90000"/>
          </a:bodyPr>
          <a:lstStyle/>
          <a:p>
            <a:pPr algn="ctr"/>
            <a:br>
              <a:rPr lang="en-US" dirty="0"/>
            </a:br>
            <a:endParaRPr lang="en-US" dirty="0"/>
          </a:p>
        </p:txBody>
      </p:sp>
      <p:pic>
        <p:nvPicPr>
          <p:cNvPr id="8" name="Picture 7">
            <a:extLst>
              <a:ext uri="{FF2B5EF4-FFF2-40B4-BE49-F238E27FC236}">
                <a16:creationId xmlns:a16="http://schemas.microsoft.com/office/drawing/2014/main" id="{6A848721-C929-A04B-8022-1300FC471EE1}"/>
              </a:ext>
            </a:extLst>
          </p:cNvPr>
          <p:cNvPicPr>
            <a:picLocks noChangeAspect="1"/>
          </p:cNvPicPr>
          <p:nvPr/>
        </p:nvPicPr>
        <p:blipFill rotWithShape="1">
          <a:blip r:embed="rId2"/>
          <a:srcRect r="5382"/>
          <a:stretch/>
        </p:blipFill>
        <p:spPr>
          <a:xfrm>
            <a:off x="3799092" y="3445732"/>
            <a:ext cx="4593816" cy="3440622"/>
          </a:xfrm>
          <a:prstGeom prst="rect">
            <a:avLst/>
          </a:prstGeom>
        </p:spPr>
      </p:pic>
      <p:sp>
        <p:nvSpPr>
          <p:cNvPr id="9" name="Rectangle 2">
            <a:extLst>
              <a:ext uri="{FF2B5EF4-FFF2-40B4-BE49-F238E27FC236}">
                <a16:creationId xmlns:a16="http://schemas.microsoft.com/office/drawing/2014/main" id="{08E968EB-F401-B34A-9B56-A4AB40420767}"/>
              </a:ext>
            </a:extLst>
          </p:cNvPr>
          <p:cNvSpPr>
            <a:spLocks noChangeArrowheads="1"/>
          </p:cNvSpPr>
          <p:nvPr/>
        </p:nvSpPr>
        <p:spPr bwMode="auto">
          <a:xfrm>
            <a:off x="8848495" y="30996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7172" name="Picture 4" descr="Image">
            <a:extLst>
              <a:ext uri="{FF2B5EF4-FFF2-40B4-BE49-F238E27FC236}">
                <a16:creationId xmlns:a16="http://schemas.microsoft.com/office/drawing/2014/main" id="{33707D85-45D0-9B45-951F-625D2C9DC2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00" r="2796" b="11299"/>
          <a:stretch/>
        </p:blipFill>
        <p:spPr bwMode="auto">
          <a:xfrm>
            <a:off x="8438851" y="3324198"/>
            <a:ext cx="3782266" cy="35338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111625E-9F01-3949-AC89-5FE11D946B31}"/>
              </a:ext>
            </a:extLst>
          </p:cNvPr>
          <p:cNvSpPr txBox="1"/>
          <p:nvPr/>
        </p:nvSpPr>
        <p:spPr>
          <a:xfrm>
            <a:off x="3727234" y="2970255"/>
            <a:ext cx="4636855" cy="615553"/>
          </a:xfrm>
          <a:prstGeom prst="rect">
            <a:avLst/>
          </a:prstGeom>
          <a:solidFill>
            <a:srgbClr val="7030A0"/>
          </a:solidFill>
        </p:spPr>
        <p:txBody>
          <a:bodyPr wrap="square" rtlCol="0">
            <a:spAutoFit/>
          </a:bodyPr>
          <a:lstStyle/>
          <a:p>
            <a:pPr algn="ctr"/>
            <a:r>
              <a:rPr lang="en-GB" sz="1700" b="1" dirty="0" err="1">
                <a:latin typeface="Apple Braille Pinpoint 8 Dot" pitchFamily="2" charset="0"/>
              </a:rPr>
              <a:t>Aprovechando</a:t>
            </a:r>
            <a:r>
              <a:rPr lang="en-GB" sz="1700" b="1" dirty="0">
                <a:latin typeface="Apple Braille Pinpoint 8 Dot" pitchFamily="2" charset="0"/>
              </a:rPr>
              <a:t> los </a:t>
            </a:r>
            <a:r>
              <a:rPr lang="en-GB" sz="1700" b="1" dirty="0" err="1">
                <a:latin typeface="Apple Braille Pinpoint 8 Dot" pitchFamily="2" charset="0"/>
              </a:rPr>
              <a:t>Festivales</a:t>
            </a:r>
            <a:r>
              <a:rPr lang="en-GB" sz="1700" b="1" dirty="0">
                <a:latin typeface="Apple Braille Pinpoint 8 Dot" pitchFamily="2" charset="0"/>
              </a:rPr>
              <a:t> para </a:t>
            </a:r>
            <a:r>
              <a:rPr lang="en-GB" sz="1700" b="1" dirty="0" err="1">
                <a:latin typeface="Apple Braille Pinpoint 8 Dot" pitchFamily="2" charset="0"/>
              </a:rPr>
              <a:t>difundir</a:t>
            </a:r>
            <a:r>
              <a:rPr lang="en-GB" sz="1700" b="1" dirty="0">
                <a:latin typeface="Apple Braille Pinpoint 8 Dot" pitchFamily="2" charset="0"/>
              </a:rPr>
              <a:t> </a:t>
            </a:r>
            <a:r>
              <a:rPr lang="en-GB" sz="1700" b="1" dirty="0" err="1">
                <a:latin typeface="Apple Braille Pinpoint 8 Dot" pitchFamily="2" charset="0"/>
              </a:rPr>
              <a:t>mensajes</a:t>
            </a:r>
            <a:r>
              <a:rPr lang="en-GB" sz="1700" b="1" dirty="0">
                <a:latin typeface="Apple Braille Pinpoint 8 Dot" pitchFamily="2" charset="0"/>
              </a:rPr>
              <a:t> </a:t>
            </a:r>
            <a:r>
              <a:rPr lang="en-GB" sz="1700" b="1" dirty="0" err="1">
                <a:latin typeface="Apple Braille Pinpoint 8 Dot" pitchFamily="2" charset="0"/>
              </a:rPr>
              <a:t>sobre</a:t>
            </a:r>
            <a:r>
              <a:rPr lang="en-GB" sz="1700" b="1" dirty="0">
                <a:latin typeface="Apple Braille Pinpoint 8 Dot" pitchFamily="2" charset="0"/>
              </a:rPr>
              <a:t> el COVID-19</a:t>
            </a:r>
          </a:p>
        </p:txBody>
      </p:sp>
      <p:sp>
        <p:nvSpPr>
          <p:cNvPr id="21" name="TextBox 20">
            <a:extLst>
              <a:ext uri="{FF2B5EF4-FFF2-40B4-BE49-F238E27FC236}">
                <a16:creationId xmlns:a16="http://schemas.microsoft.com/office/drawing/2014/main" id="{D8667F00-74F4-A04B-A026-7719859AADC2}"/>
              </a:ext>
            </a:extLst>
          </p:cNvPr>
          <p:cNvSpPr txBox="1"/>
          <p:nvPr/>
        </p:nvSpPr>
        <p:spPr>
          <a:xfrm>
            <a:off x="8401242" y="2902487"/>
            <a:ext cx="3790759" cy="369998"/>
          </a:xfrm>
          <a:prstGeom prst="rect">
            <a:avLst/>
          </a:prstGeom>
          <a:solidFill>
            <a:srgbClr val="F26A21"/>
          </a:solidFill>
        </p:spPr>
        <p:txBody>
          <a:bodyPr wrap="square" rtlCol="0">
            <a:spAutoFit/>
          </a:bodyPr>
          <a:lstStyle/>
          <a:p>
            <a:pPr algn="ctr"/>
            <a:r>
              <a:rPr lang="en-GB" b="1" dirty="0">
                <a:latin typeface="Apple Braille Pinpoint 8 Dot" pitchFamily="2" charset="0"/>
              </a:rPr>
              <a:t>#</a:t>
            </a:r>
            <a:r>
              <a:rPr lang="en-GB" b="1" dirty="0" err="1">
                <a:latin typeface="Apple Braille Pinpoint 8 Dot" pitchFamily="2" charset="0"/>
              </a:rPr>
              <a:t>FaithUnitedInAction</a:t>
            </a:r>
            <a:endParaRPr lang="en-GB" b="1" dirty="0">
              <a:latin typeface="Apple Braille Pinpoint 8 Dot" pitchFamily="2" charset="0"/>
            </a:endParaRPr>
          </a:p>
        </p:txBody>
      </p:sp>
      <p:grpSp>
        <p:nvGrpSpPr>
          <p:cNvPr id="11" name="Group 10">
            <a:extLst>
              <a:ext uri="{FF2B5EF4-FFF2-40B4-BE49-F238E27FC236}">
                <a16:creationId xmlns:a16="http://schemas.microsoft.com/office/drawing/2014/main" id="{3AD500F3-2351-4046-B36C-528D9ADF90D1}"/>
              </a:ext>
            </a:extLst>
          </p:cNvPr>
          <p:cNvGrpSpPr/>
          <p:nvPr/>
        </p:nvGrpSpPr>
        <p:grpSpPr>
          <a:xfrm>
            <a:off x="3716665" y="3547585"/>
            <a:ext cx="4639433" cy="3341946"/>
            <a:chOff x="3720849" y="3547585"/>
            <a:chExt cx="4639433" cy="3341946"/>
          </a:xfrm>
        </p:grpSpPr>
        <p:pic>
          <p:nvPicPr>
            <p:cNvPr id="7169" name="Picture 10" descr="Ramadan Kareem Vector Greeting Calligraphy, Ramadan, Kareem ...">
              <a:extLst>
                <a:ext uri="{FF2B5EF4-FFF2-40B4-BE49-F238E27FC236}">
                  <a16:creationId xmlns:a16="http://schemas.microsoft.com/office/drawing/2014/main" id="{29456DF3-56D9-EA45-96D6-4440C82613D5}"/>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14835" b="17368"/>
            <a:stretch>
              <a:fillRect/>
            </a:stretch>
          </p:blipFill>
          <p:spPr bwMode="auto">
            <a:xfrm>
              <a:off x="5971015" y="3548197"/>
              <a:ext cx="2381573" cy="107233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assover 2020: What is Passover and how is it celebrated? - World ...">
              <a:extLst>
                <a:ext uri="{FF2B5EF4-FFF2-40B4-BE49-F238E27FC236}">
                  <a16:creationId xmlns:a16="http://schemas.microsoft.com/office/drawing/2014/main" id="{C2A4FE47-BE0C-504E-8780-4A7F876F30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770" b="21909"/>
            <a:stretch/>
          </p:blipFill>
          <p:spPr bwMode="auto">
            <a:xfrm>
              <a:off x="5987514" y="4635413"/>
              <a:ext cx="2372768" cy="108828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a:extLst>
                <a:ext uri="{FF2B5EF4-FFF2-40B4-BE49-F238E27FC236}">
                  <a16:creationId xmlns:a16="http://schemas.microsoft.com/office/drawing/2014/main" id="{CF32AE26-4143-7E45-B91E-E0BC17FB56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312" b="-621"/>
            <a:stretch/>
          </p:blipFill>
          <p:spPr bwMode="auto">
            <a:xfrm>
              <a:off x="3720849" y="4805008"/>
              <a:ext cx="2234509" cy="20845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2FFA6E5-69A0-DA49-8861-4E69BF90C3B1}"/>
                </a:ext>
              </a:extLst>
            </p:cNvPr>
            <p:cNvPicPr>
              <a:picLocks noChangeAspect="1"/>
            </p:cNvPicPr>
            <p:nvPr/>
          </p:nvPicPr>
          <p:blipFill>
            <a:blip r:embed="rId8"/>
            <a:stretch>
              <a:fillRect/>
            </a:stretch>
          </p:blipFill>
          <p:spPr>
            <a:xfrm>
              <a:off x="3727234" y="3547585"/>
              <a:ext cx="2251092" cy="1840413"/>
            </a:xfrm>
            <a:prstGeom prst="rect">
              <a:avLst/>
            </a:prstGeom>
          </p:spPr>
        </p:pic>
      </p:grpSp>
      <p:sp>
        <p:nvSpPr>
          <p:cNvPr id="4" name="Rectangle 3">
            <a:extLst>
              <a:ext uri="{FF2B5EF4-FFF2-40B4-BE49-F238E27FC236}">
                <a16:creationId xmlns:a16="http://schemas.microsoft.com/office/drawing/2014/main" id="{4230C954-AD2B-4756-9BF7-C0C9FFF4A95E}"/>
              </a:ext>
            </a:extLst>
          </p:cNvPr>
          <p:cNvSpPr/>
          <p:nvPr/>
        </p:nvSpPr>
        <p:spPr>
          <a:xfrm>
            <a:off x="370800" y="2686051"/>
            <a:ext cx="11821199" cy="164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19C208C-B6CF-404A-8DE2-FD881F8B267A}"/>
              </a:ext>
            </a:extLst>
          </p:cNvPr>
          <p:cNvPicPr>
            <a:picLocks noChangeAspect="1"/>
          </p:cNvPicPr>
          <p:nvPr/>
        </p:nvPicPr>
        <p:blipFill>
          <a:blip r:embed="rId9"/>
          <a:stretch>
            <a:fillRect/>
          </a:stretch>
        </p:blipFill>
        <p:spPr>
          <a:xfrm>
            <a:off x="7526215" y="0"/>
            <a:ext cx="4741060" cy="2970254"/>
          </a:xfrm>
          <a:prstGeom prst="rect">
            <a:avLst/>
          </a:prstGeom>
        </p:spPr>
      </p:pic>
      <p:pic>
        <p:nvPicPr>
          <p:cNvPr id="23" name="Picture 22">
            <a:extLst>
              <a:ext uri="{FF2B5EF4-FFF2-40B4-BE49-F238E27FC236}">
                <a16:creationId xmlns:a16="http://schemas.microsoft.com/office/drawing/2014/main" id="{87CA8E6F-F7E8-44EC-87C0-70FF35A627F2}"/>
              </a:ext>
            </a:extLst>
          </p:cNvPr>
          <p:cNvPicPr>
            <a:picLocks noChangeAspect="1"/>
          </p:cNvPicPr>
          <p:nvPr/>
        </p:nvPicPr>
        <p:blipFill>
          <a:blip r:embed="rId10"/>
          <a:stretch>
            <a:fillRect/>
          </a:stretch>
        </p:blipFill>
        <p:spPr>
          <a:xfrm>
            <a:off x="8490" y="13830"/>
            <a:ext cx="4295408" cy="1120029"/>
          </a:xfrm>
          <a:prstGeom prst="rect">
            <a:avLst/>
          </a:prstGeom>
        </p:spPr>
      </p:pic>
      <p:pic>
        <p:nvPicPr>
          <p:cNvPr id="24" name="Picture 23">
            <a:extLst>
              <a:ext uri="{FF2B5EF4-FFF2-40B4-BE49-F238E27FC236}">
                <a16:creationId xmlns:a16="http://schemas.microsoft.com/office/drawing/2014/main" id="{28695023-6C9B-4139-ACF5-D583BB5463A0}"/>
              </a:ext>
            </a:extLst>
          </p:cNvPr>
          <p:cNvPicPr>
            <a:picLocks noChangeAspect="1"/>
          </p:cNvPicPr>
          <p:nvPr/>
        </p:nvPicPr>
        <p:blipFill>
          <a:blip r:embed="rId11"/>
          <a:srcRect/>
          <a:stretch/>
        </p:blipFill>
        <p:spPr>
          <a:xfrm>
            <a:off x="-5076" y="909737"/>
            <a:ext cx="4326023" cy="2103667"/>
          </a:xfrm>
          <a:prstGeom prst="rect">
            <a:avLst/>
          </a:prstGeom>
        </p:spPr>
      </p:pic>
      <p:sp>
        <p:nvSpPr>
          <p:cNvPr id="25" name="TextBox 24">
            <a:extLst>
              <a:ext uri="{FF2B5EF4-FFF2-40B4-BE49-F238E27FC236}">
                <a16:creationId xmlns:a16="http://schemas.microsoft.com/office/drawing/2014/main" id="{B750E3D1-8CF8-42A2-AADB-03D8126FD36F}"/>
              </a:ext>
            </a:extLst>
          </p:cNvPr>
          <p:cNvSpPr txBox="1"/>
          <p:nvPr/>
        </p:nvSpPr>
        <p:spPr>
          <a:xfrm>
            <a:off x="0" y="2990012"/>
            <a:ext cx="3712119" cy="438987"/>
          </a:xfrm>
          <a:prstGeom prst="rect">
            <a:avLst/>
          </a:prstGeom>
          <a:solidFill>
            <a:srgbClr val="FF0000"/>
          </a:solidFill>
          <a:ln>
            <a:noFill/>
          </a:ln>
        </p:spPr>
        <p:txBody>
          <a:bodyPr wrap="square" rtlCol="0" anchor="ctr">
            <a:noAutofit/>
          </a:bodyPr>
          <a:lstStyle/>
          <a:p>
            <a:pPr algn="ctr"/>
            <a:r>
              <a:rPr lang="en-GB" sz="1700" b="1" dirty="0" err="1">
                <a:latin typeface="Apple Braille Pinpoint 8 Dot" pitchFamily="2" charset="0"/>
              </a:rPr>
              <a:t>Discursos</a:t>
            </a:r>
            <a:r>
              <a:rPr lang="en-GB" sz="1700" b="1" dirty="0">
                <a:latin typeface="Apple Braille Pinpoint 8 Dot" pitchFamily="2" charset="0"/>
              </a:rPr>
              <a:t> </a:t>
            </a:r>
            <a:r>
              <a:rPr lang="en-GB" sz="1700" b="1" dirty="0" err="1">
                <a:latin typeface="Apple Braille Pinpoint 8 Dot" pitchFamily="2" charset="0"/>
              </a:rPr>
              <a:t>en</a:t>
            </a:r>
            <a:r>
              <a:rPr lang="en-GB" sz="1700" b="1" dirty="0">
                <a:latin typeface="Apple Braille Pinpoint 8 Dot" pitchFamily="2" charset="0"/>
              </a:rPr>
              <a:t> YouTube</a:t>
            </a:r>
          </a:p>
        </p:txBody>
      </p:sp>
      <p:pic>
        <p:nvPicPr>
          <p:cNvPr id="28" name="Picture 27">
            <a:extLst>
              <a:ext uri="{FF2B5EF4-FFF2-40B4-BE49-F238E27FC236}">
                <a16:creationId xmlns:a16="http://schemas.microsoft.com/office/drawing/2014/main" id="{B90343C2-E44C-425D-8E25-94BB79258E74}"/>
              </a:ext>
            </a:extLst>
          </p:cNvPr>
          <p:cNvPicPr>
            <a:picLocks noChangeAspect="1"/>
          </p:cNvPicPr>
          <p:nvPr/>
        </p:nvPicPr>
        <p:blipFill>
          <a:blip r:embed="rId12"/>
          <a:stretch>
            <a:fillRect/>
          </a:stretch>
        </p:blipFill>
        <p:spPr>
          <a:xfrm>
            <a:off x="14066" y="3830614"/>
            <a:ext cx="3744276" cy="2058515"/>
          </a:xfrm>
          <a:prstGeom prst="rect">
            <a:avLst/>
          </a:prstGeom>
        </p:spPr>
      </p:pic>
      <p:pic>
        <p:nvPicPr>
          <p:cNvPr id="3" name="Picture 2">
            <a:extLst>
              <a:ext uri="{FF2B5EF4-FFF2-40B4-BE49-F238E27FC236}">
                <a16:creationId xmlns:a16="http://schemas.microsoft.com/office/drawing/2014/main" id="{DC603632-DA78-452F-B602-3F60E16B50E5}"/>
              </a:ext>
            </a:extLst>
          </p:cNvPr>
          <p:cNvPicPr>
            <a:picLocks noChangeAspect="1"/>
          </p:cNvPicPr>
          <p:nvPr/>
        </p:nvPicPr>
        <p:blipFill>
          <a:blip r:embed="rId13"/>
          <a:stretch>
            <a:fillRect/>
          </a:stretch>
        </p:blipFill>
        <p:spPr>
          <a:xfrm>
            <a:off x="4284333" y="-16007"/>
            <a:ext cx="3217319" cy="1553843"/>
          </a:xfrm>
          <a:prstGeom prst="rect">
            <a:avLst/>
          </a:prstGeom>
        </p:spPr>
      </p:pic>
      <p:pic>
        <p:nvPicPr>
          <p:cNvPr id="6" name="Picture 5">
            <a:extLst>
              <a:ext uri="{FF2B5EF4-FFF2-40B4-BE49-F238E27FC236}">
                <a16:creationId xmlns:a16="http://schemas.microsoft.com/office/drawing/2014/main" id="{6CE65500-8AAA-4B59-A808-BAFCFBDCB4E5}"/>
              </a:ext>
            </a:extLst>
          </p:cNvPr>
          <p:cNvPicPr>
            <a:picLocks noChangeAspect="1"/>
          </p:cNvPicPr>
          <p:nvPr/>
        </p:nvPicPr>
        <p:blipFill rotWithShape="1">
          <a:blip r:embed="rId14"/>
          <a:srcRect t="-1" b="-3563"/>
          <a:stretch/>
        </p:blipFill>
        <p:spPr>
          <a:xfrm>
            <a:off x="4303897" y="1530018"/>
            <a:ext cx="3217319" cy="1496806"/>
          </a:xfrm>
          <a:prstGeom prst="rect">
            <a:avLst/>
          </a:prstGeom>
        </p:spPr>
      </p:pic>
    </p:spTree>
    <p:extLst>
      <p:ext uri="{BB962C8B-B14F-4D97-AF65-F5344CB8AC3E}">
        <p14:creationId xmlns:p14="http://schemas.microsoft.com/office/powerpoint/2010/main" val="394145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368835" y="698276"/>
            <a:ext cx="8729553" cy="1008421"/>
          </a:xfrm>
        </p:spPr>
        <p:txBody>
          <a:bodyPr>
            <a:normAutofit fontScale="90000"/>
          </a:bodyPr>
          <a:lstStyle/>
          <a:p>
            <a:r>
              <a:rPr lang="es-419" b="1" dirty="0">
                <a:solidFill>
                  <a:srgbClr val="00AEEF"/>
                </a:solidFill>
                <a:latin typeface="Apple Braille Pinpoint 8 Dot" pitchFamily="2" charset="0"/>
              </a:rPr>
              <a:t>Combatiendo los Mensajes Falsos</a:t>
            </a:r>
            <a:br>
              <a:rPr lang="es-419" b="1" dirty="0">
                <a:solidFill>
                  <a:srgbClr val="00AEEF"/>
                </a:solidFill>
                <a:latin typeface="Apple Braille Pinpoint 8 Dot" pitchFamily="2" charset="0"/>
              </a:rPr>
            </a:br>
            <a:br>
              <a:rPr lang="es-419" dirty="0">
                <a:solidFill>
                  <a:srgbClr val="00AEEF"/>
                </a:solidFill>
                <a:latin typeface="Apple Braille Pinpoint 8 Dot" pitchFamily="2" charset="0"/>
              </a:rPr>
            </a:br>
            <a:endParaRPr lang="es-419" dirty="0">
              <a:solidFill>
                <a:srgbClr val="00AEEF"/>
              </a:solidFill>
              <a:latin typeface="Apple Braille Pinpoint 8 Dot" pitchFamily="2" charset="0"/>
            </a:endParaRPr>
          </a:p>
        </p:txBody>
      </p:sp>
      <p:pic>
        <p:nvPicPr>
          <p:cNvPr id="9" name="Picture 8">
            <a:extLst>
              <a:ext uri="{FF2B5EF4-FFF2-40B4-BE49-F238E27FC236}">
                <a16:creationId xmlns:a16="http://schemas.microsoft.com/office/drawing/2014/main" id="{C5028F83-92C3-CC44-8A92-01039842C0A0}"/>
              </a:ext>
            </a:extLst>
          </p:cNvPr>
          <p:cNvPicPr>
            <a:picLocks noChangeAspect="1"/>
          </p:cNvPicPr>
          <p:nvPr/>
        </p:nvPicPr>
        <p:blipFill>
          <a:blip r:embed="rId2"/>
          <a:stretch>
            <a:fillRect/>
          </a:stretch>
        </p:blipFill>
        <p:spPr>
          <a:xfrm>
            <a:off x="3341101" y="1057788"/>
            <a:ext cx="9462097" cy="5157865"/>
          </a:xfrm>
          <a:prstGeom prst="rect">
            <a:avLst/>
          </a:prstGeom>
        </p:spPr>
      </p:pic>
      <p:pic>
        <p:nvPicPr>
          <p:cNvPr id="14" name="Picture 16" descr="Image">
            <a:extLst>
              <a:ext uri="{FF2B5EF4-FFF2-40B4-BE49-F238E27FC236}">
                <a16:creationId xmlns:a16="http://schemas.microsoft.com/office/drawing/2014/main" id="{D8FD01D6-70D1-D346-A15B-BE4981BD5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1" t="31945" r="4317"/>
          <a:stretch/>
        </p:blipFill>
        <p:spPr bwMode="auto">
          <a:xfrm>
            <a:off x="9982200" y="3976072"/>
            <a:ext cx="2123559" cy="21836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DBE82CF-DD92-5D42-B1C6-AE1C4E89A9A6}"/>
              </a:ext>
            </a:extLst>
          </p:cNvPr>
          <p:cNvPicPr>
            <a:picLocks noChangeAspect="1"/>
          </p:cNvPicPr>
          <p:nvPr/>
        </p:nvPicPr>
        <p:blipFill>
          <a:blip r:embed="rId4"/>
          <a:stretch>
            <a:fillRect/>
          </a:stretch>
        </p:blipFill>
        <p:spPr>
          <a:xfrm>
            <a:off x="3341100" y="3976072"/>
            <a:ext cx="4129977" cy="2183652"/>
          </a:xfrm>
          <a:prstGeom prst="rect">
            <a:avLst/>
          </a:prstGeom>
        </p:spPr>
      </p:pic>
      <p:sp>
        <p:nvSpPr>
          <p:cNvPr id="3" name="Slide Number Placeholder 2">
            <a:extLst>
              <a:ext uri="{FF2B5EF4-FFF2-40B4-BE49-F238E27FC236}">
                <a16:creationId xmlns:a16="http://schemas.microsoft.com/office/drawing/2014/main" id="{0F252A16-BFEF-4FD2-ACE6-74FE2990634F}"/>
              </a:ext>
            </a:extLst>
          </p:cNvPr>
          <p:cNvSpPr>
            <a:spLocks noGrp="1"/>
          </p:cNvSpPr>
          <p:nvPr>
            <p:ph type="sldNum" sz="quarter" idx="12"/>
          </p:nvPr>
        </p:nvSpPr>
        <p:spPr/>
        <p:txBody>
          <a:bodyPr/>
          <a:lstStyle/>
          <a:p>
            <a:fld id="{969B71CF-2512-DC4F-80BD-DF39A63C0657}" type="slidenum">
              <a:rPr lang="en-US" smtClean="0"/>
              <a:t>18</a:t>
            </a:fld>
            <a:endParaRPr lang="en-US"/>
          </a:p>
        </p:txBody>
      </p:sp>
      <p:pic>
        <p:nvPicPr>
          <p:cNvPr id="7" name="Picture 6">
            <a:extLst>
              <a:ext uri="{FF2B5EF4-FFF2-40B4-BE49-F238E27FC236}">
                <a16:creationId xmlns:a16="http://schemas.microsoft.com/office/drawing/2014/main" id="{EF75B063-E2B7-4B73-9F88-68E2168B94E7}"/>
              </a:ext>
            </a:extLst>
          </p:cNvPr>
          <p:cNvPicPr>
            <a:picLocks noChangeAspect="1"/>
          </p:cNvPicPr>
          <p:nvPr/>
        </p:nvPicPr>
        <p:blipFill>
          <a:blip r:embed="rId5"/>
          <a:srcRect/>
          <a:stretch/>
        </p:blipFill>
        <p:spPr>
          <a:xfrm>
            <a:off x="86240" y="1485234"/>
            <a:ext cx="3140032" cy="3140032"/>
          </a:xfrm>
          <a:prstGeom prst="rect">
            <a:avLst/>
          </a:prstGeom>
        </p:spPr>
      </p:pic>
    </p:spTree>
    <p:extLst>
      <p:ext uri="{BB962C8B-B14F-4D97-AF65-F5344CB8AC3E}">
        <p14:creationId xmlns:p14="http://schemas.microsoft.com/office/powerpoint/2010/main" val="4291333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68580" y="68553"/>
            <a:ext cx="12019175" cy="907051"/>
          </a:xfrm>
          <a:solidFill>
            <a:srgbClr val="00B0F0"/>
          </a:solidFill>
        </p:spPr>
        <p:txBody>
          <a:bodyPr>
            <a:normAutofit/>
          </a:bodyPr>
          <a:lstStyle/>
          <a:p>
            <a:r>
              <a:rPr lang="en-US" sz="3600" b="1" dirty="0">
                <a:latin typeface="Apple Braille Pinpoint 8 Dot" pitchFamily="2" charset="0"/>
              </a:rPr>
              <a:t>                      </a:t>
            </a:r>
            <a:r>
              <a:rPr lang="es-419" sz="3800" b="1" dirty="0">
                <a:latin typeface="Apple Braille Pinpoint 8 Dot" pitchFamily="2" charset="0"/>
              </a:rPr>
              <a:t>Ideas para la Activación de la Campaña</a:t>
            </a:r>
            <a:endParaRPr lang="es-419" sz="3800" dirty="0">
              <a:latin typeface="Apple Braille Pinpoint 8 Dot" pitchFamily="2" charset="0"/>
            </a:endParaRPr>
          </a:p>
        </p:txBody>
      </p:sp>
      <p:sp>
        <p:nvSpPr>
          <p:cNvPr id="4" name="Content Placeholder 3">
            <a:extLst>
              <a:ext uri="{FF2B5EF4-FFF2-40B4-BE49-F238E27FC236}">
                <a16:creationId xmlns:a16="http://schemas.microsoft.com/office/drawing/2014/main" id="{41684846-C718-1544-A378-7AFC67AB8C4D}"/>
              </a:ext>
            </a:extLst>
          </p:cNvPr>
          <p:cNvSpPr>
            <a:spLocks noGrp="1"/>
          </p:cNvSpPr>
          <p:nvPr>
            <p:ph sz="half" idx="2"/>
          </p:nvPr>
        </p:nvSpPr>
        <p:spPr>
          <a:xfrm>
            <a:off x="0" y="983038"/>
            <a:ext cx="12087755" cy="5806410"/>
          </a:xfrm>
        </p:spPr>
        <p:style>
          <a:lnRef idx="2">
            <a:schemeClr val="accent1"/>
          </a:lnRef>
          <a:fillRef idx="1">
            <a:schemeClr val="lt1"/>
          </a:fillRef>
          <a:effectRef idx="0">
            <a:schemeClr val="accent1"/>
          </a:effectRef>
          <a:fontRef idx="minor">
            <a:schemeClr val="dk1"/>
          </a:fontRef>
        </p:style>
        <p:txBody>
          <a:bodyPr>
            <a:noAutofit/>
          </a:bodyPr>
          <a:lstStyle/>
          <a:p>
            <a:r>
              <a:rPr lang="es-419" sz="2000" b="1" dirty="0">
                <a:solidFill>
                  <a:schemeClr val="bg1">
                    <a:lumMod val="65000"/>
                    <a:lumOff val="35000"/>
                  </a:schemeClr>
                </a:solidFill>
                <a:latin typeface="Apple Braille Pinpoint 8 Dot" pitchFamily="2" charset="0"/>
              </a:rPr>
              <a:t>Medios de Comunicación Masivos: anuncios grabados por los líderes religiosos, incorporar mensajes en las series de TV</a:t>
            </a:r>
          </a:p>
          <a:p>
            <a:r>
              <a:rPr lang="es-419" sz="2000" b="1" dirty="0">
                <a:solidFill>
                  <a:schemeClr val="bg1">
                    <a:lumMod val="65000"/>
                    <a:lumOff val="35000"/>
                  </a:schemeClr>
                </a:solidFill>
                <a:latin typeface="Apple Braille Pinpoint 8 Dot" pitchFamily="2" charset="0"/>
              </a:rPr>
              <a:t>Medios de Comunicación: paneles de discusión, entrevistas con mensajes importantes, columnas de opinión en TV, prensa escrita y radio</a:t>
            </a:r>
          </a:p>
          <a:p>
            <a:r>
              <a:rPr lang="es-419" sz="2000" b="1" dirty="0">
                <a:solidFill>
                  <a:schemeClr val="bg1">
                    <a:lumMod val="65000"/>
                    <a:lumOff val="35000"/>
                  </a:schemeClr>
                </a:solidFill>
                <a:latin typeface="Apple Braille Pinpoint 8 Dot" pitchFamily="2" charset="0"/>
              </a:rPr>
              <a:t>Anuncios de Radio, menciones RJ, mensajes personalizados a través de canales de cable </a:t>
            </a:r>
          </a:p>
          <a:p>
            <a:r>
              <a:rPr lang="es-419" sz="2000" b="1" spc="-60" dirty="0">
                <a:solidFill>
                  <a:schemeClr val="bg1">
                    <a:lumMod val="65000"/>
                    <a:lumOff val="35000"/>
                  </a:schemeClr>
                </a:solidFill>
                <a:latin typeface="Apple Braille Pinpoint 8 Dot" pitchFamily="2" charset="0"/>
              </a:rPr>
              <a:t>Redes Sociales: mensajes en U-</a:t>
            </a:r>
            <a:r>
              <a:rPr lang="es-419" sz="2000" b="1" spc="-60" dirty="0" err="1">
                <a:solidFill>
                  <a:schemeClr val="bg1">
                    <a:lumMod val="65000"/>
                    <a:lumOff val="35000"/>
                  </a:schemeClr>
                </a:solidFill>
                <a:latin typeface="Apple Braille Pinpoint 8 Dot" pitchFamily="2" charset="0"/>
              </a:rPr>
              <a:t>Tube</a:t>
            </a:r>
            <a:r>
              <a:rPr lang="es-419" sz="2000" b="1" spc="-60" dirty="0">
                <a:solidFill>
                  <a:schemeClr val="bg1">
                    <a:lumMod val="65000"/>
                    <a:lumOff val="35000"/>
                  </a:schemeClr>
                </a:solidFill>
                <a:latin typeface="Apple Braille Pinpoint 8 Dot" pitchFamily="2" charset="0"/>
              </a:rPr>
              <a:t>, </a:t>
            </a:r>
            <a:r>
              <a:rPr lang="es-419" sz="2000" b="1" spc="-60" dirty="0" err="1">
                <a:solidFill>
                  <a:schemeClr val="bg1">
                    <a:lumMod val="65000"/>
                    <a:lumOff val="35000"/>
                  </a:schemeClr>
                </a:solidFill>
                <a:latin typeface="Apple Braille Pinpoint 8 Dot" pitchFamily="2" charset="0"/>
              </a:rPr>
              <a:t>InstaLive</a:t>
            </a:r>
            <a:r>
              <a:rPr lang="es-419" sz="2000" b="1" spc="-60" dirty="0">
                <a:solidFill>
                  <a:schemeClr val="bg1">
                    <a:lumMod val="65000"/>
                    <a:lumOff val="35000"/>
                  </a:schemeClr>
                </a:solidFill>
                <a:latin typeface="Apple Braille Pinpoint 8 Dot" pitchFamily="2" charset="0"/>
              </a:rPr>
              <a:t>, chats de Twitter con los seguidores</a:t>
            </a:r>
          </a:p>
          <a:p>
            <a:r>
              <a:rPr lang="es-419" sz="2000" b="1" dirty="0">
                <a:solidFill>
                  <a:schemeClr val="bg1">
                    <a:lumMod val="65000"/>
                    <a:lumOff val="35000"/>
                  </a:schemeClr>
                </a:solidFill>
                <a:latin typeface="Apple Braille Pinpoint 8 Dot" pitchFamily="2" charset="0"/>
              </a:rPr>
              <a:t>Mensajes espirituales en formato video con orientaciones sobre el comportamiento: Usar Facebook e Instagram para compartir mensajes positivos y fotos que promuevan estilos de vida y prácticas como el Yoga, la meditación, las tácticas de supervivencia, el distanciamiento social y la conducta apropiada durante los rituales</a:t>
            </a:r>
          </a:p>
          <a:p>
            <a:r>
              <a:rPr lang="es-419" sz="2000" b="1" dirty="0">
                <a:solidFill>
                  <a:schemeClr val="bg1">
                    <a:lumMod val="65000"/>
                    <a:lumOff val="35000"/>
                  </a:schemeClr>
                </a:solidFill>
                <a:latin typeface="Apple Braille Pinpoint 8 Dot" pitchFamily="2" charset="0"/>
              </a:rPr>
              <a:t>Lanzar una campaña en </a:t>
            </a:r>
            <a:r>
              <a:rPr lang="es-419" sz="2000" b="1" dirty="0" err="1">
                <a:solidFill>
                  <a:schemeClr val="bg1">
                    <a:lumMod val="65000"/>
                    <a:lumOff val="35000"/>
                  </a:schemeClr>
                </a:solidFill>
                <a:latin typeface="Apple Braille Pinpoint 8 Dot" pitchFamily="2" charset="0"/>
              </a:rPr>
              <a:t>TikTok</a:t>
            </a:r>
            <a:r>
              <a:rPr lang="es-419" sz="2000" b="1" dirty="0">
                <a:solidFill>
                  <a:schemeClr val="bg1">
                    <a:lumMod val="65000"/>
                    <a:lumOff val="35000"/>
                  </a:schemeClr>
                </a:solidFill>
                <a:latin typeface="Apple Braille Pinpoint 8 Dot" pitchFamily="2" charset="0"/>
              </a:rPr>
              <a:t> para difundir información correcta sobre COVID-19 por medio de una canción religiosa famosa</a:t>
            </a:r>
          </a:p>
          <a:p>
            <a:r>
              <a:rPr lang="es-419" sz="2000" b="1" dirty="0">
                <a:solidFill>
                  <a:schemeClr val="bg1">
                    <a:lumMod val="65000"/>
                    <a:lumOff val="35000"/>
                  </a:schemeClr>
                </a:solidFill>
                <a:latin typeface="Apple Braille Pinpoint 8 Dot" pitchFamily="2" charset="0"/>
              </a:rPr>
              <a:t>Grupos en WhatsApp – bien administrados, para prevenir la difusión de información falsa</a:t>
            </a:r>
          </a:p>
          <a:p>
            <a:r>
              <a:rPr lang="es-419" sz="2000" b="1" dirty="0">
                <a:solidFill>
                  <a:schemeClr val="bg1">
                    <a:lumMod val="65000"/>
                    <a:lumOff val="35000"/>
                  </a:schemeClr>
                </a:solidFill>
                <a:latin typeface="Apple Braille Pinpoint 8 Dot" pitchFamily="2" charset="0"/>
              </a:rPr>
              <a:t>Difusión de mensajes desde vehículos con altavoces identificados con la campaña que recorran las localidades</a:t>
            </a:r>
          </a:p>
          <a:p>
            <a:r>
              <a:rPr lang="es-419" sz="2000" b="1" dirty="0">
                <a:solidFill>
                  <a:schemeClr val="bg1">
                    <a:lumMod val="65000"/>
                    <a:lumOff val="35000"/>
                  </a:schemeClr>
                </a:solidFill>
                <a:latin typeface="Apple Braille Pinpoint 8 Dot" pitchFamily="2" charset="0"/>
              </a:rPr>
              <a:t>Boletines espirituales con información sobre el distanciamiento social y medidas de higiene</a:t>
            </a:r>
          </a:p>
          <a:p>
            <a:r>
              <a:rPr lang="es-419" sz="2000" b="1" dirty="0">
                <a:solidFill>
                  <a:schemeClr val="bg1">
                    <a:lumMod val="65000"/>
                    <a:lumOff val="35000"/>
                  </a:schemeClr>
                </a:solidFill>
                <a:latin typeface="Apple Braille Pinpoint 8 Dot" pitchFamily="2" charset="0"/>
              </a:rPr>
              <a:t>Blogs y publicaciones con contenido sobre estilos de vida saludables y mensajes importantes que orienten a los seguidores a cómo lidiar con Rituales de Transición como nacimientos, matrimonios y fallecimientos</a:t>
            </a:r>
          </a:p>
          <a:p>
            <a:pPr marL="0" lvl="0" indent="0">
              <a:lnSpc>
                <a:spcPct val="120000"/>
              </a:lnSpc>
              <a:buNone/>
            </a:pPr>
            <a:endParaRPr lang="es-419" sz="1850" b="1" dirty="0">
              <a:solidFill>
                <a:schemeClr val="bg1">
                  <a:lumMod val="65000"/>
                  <a:lumOff val="35000"/>
                </a:schemeClr>
              </a:solidFill>
              <a:latin typeface="Apple Braille Pinpoint 8 Dot" pitchFamily="2" charset="0"/>
            </a:endParaRPr>
          </a:p>
          <a:p>
            <a:pPr marL="0" lvl="0" indent="0">
              <a:lnSpc>
                <a:spcPct val="120000"/>
              </a:lnSpc>
              <a:buNone/>
            </a:pPr>
            <a:endParaRPr lang="es-419" sz="2000" b="1" dirty="0">
              <a:solidFill>
                <a:schemeClr val="bg1">
                  <a:lumMod val="65000"/>
                  <a:lumOff val="35000"/>
                </a:schemeClr>
              </a:solidFill>
              <a:latin typeface="Apple Braille Pinpoint 8 Dot" pitchFamily="2" charset="0"/>
            </a:endParaRPr>
          </a:p>
          <a:p>
            <a:pPr lvl="0">
              <a:lnSpc>
                <a:spcPct val="120000"/>
              </a:lnSpc>
            </a:pPr>
            <a:endParaRPr lang="es-419" sz="2000" b="1" dirty="0">
              <a:solidFill>
                <a:schemeClr val="bg1">
                  <a:lumMod val="65000"/>
                  <a:lumOff val="35000"/>
                </a:schemeClr>
              </a:solidFill>
              <a:latin typeface="Apple Braille Pinpoint 8 Dot" pitchFamily="2" charset="0"/>
            </a:endParaRPr>
          </a:p>
          <a:p>
            <a:pPr lvl="0">
              <a:lnSpc>
                <a:spcPct val="120000"/>
              </a:lnSpc>
            </a:pPr>
            <a:endParaRPr lang="es-419" sz="2000" b="1" dirty="0">
              <a:solidFill>
                <a:schemeClr val="bg1">
                  <a:lumMod val="65000"/>
                  <a:lumOff val="35000"/>
                </a:schemeClr>
              </a:solidFill>
              <a:latin typeface="Apple Braille Pinpoint 8 Dot" pitchFamily="2" charset="0"/>
            </a:endParaRPr>
          </a:p>
          <a:p>
            <a:pPr lvl="0">
              <a:lnSpc>
                <a:spcPct val="120000"/>
              </a:lnSpc>
            </a:pPr>
            <a:endParaRPr lang="es-419" sz="2000" b="1" dirty="0">
              <a:solidFill>
                <a:schemeClr val="bg1">
                  <a:lumMod val="65000"/>
                  <a:lumOff val="35000"/>
                </a:schemeClr>
              </a:solidFill>
              <a:latin typeface="Apple Braille Pinpoint 8 Dot" pitchFamily="2" charset="0"/>
            </a:endParaRPr>
          </a:p>
          <a:p>
            <a:pPr lvl="0">
              <a:lnSpc>
                <a:spcPct val="120000"/>
              </a:lnSpc>
            </a:pPr>
            <a:endParaRPr lang="es-419" sz="2000" b="1" dirty="0">
              <a:solidFill>
                <a:schemeClr val="bg1">
                  <a:lumMod val="65000"/>
                  <a:lumOff val="35000"/>
                </a:schemeClr>
              </a:solidFill>
              <a:latin typeface="Apple Braille Pinpoint 8 Dot" pitchFamily="2" charset="0"/>
            </a:endParaRPr>
          </a:p>
          <a:p>
            <a:pPr lvl="0">
              <a:lnSpc>
                <a:spcPct val="120000"/>
              </a:lnSpc>
            </a:pPr>
            <a:endParaRPr lang="es-419" sz="2000" b="1" dirty="0">
              <a:solidFill>
                <a:schemeClr val="bg1">
                  <a:lumMod val="65000"/>
                  <a:lumOff val="35000"/>
                </a:schemeClr>
              </a:solidFill>
              <a:latin typeface="Apple Braille Pinpoint 8 Dot" pitchFamily="2" charset="0"/>
            </a:endParaRPr>
          </a:p>
          <a:p>
            <a:pPr>
              <a:lnSpc>
                <a:spcPct val="120000"/>
              </a:lnSpc>
            </a:pPr>
            <a:endParaRPr lang="es-419" sz="2000" b="1" dirty="0">
              <a:solidFill>
                <a:schemeClr val="bg1">
                  <a:lumMod val="65000"/>
                  <a:lumOff val="35000"/>
                </a:schemeClr>
              </a:solidFill>
              <a:latin typeface="Apple Braille Pinpoint 8 Dot" pitchFamily="2" charset="0"/>
            </a:endParaRPr>
          </a:p>
        </p:txBody>
      </p:sp>
    </p:spTree>
    <p:extLst>
      <p:ext uri="{BB962C8B-B14F-4D97-AF65-F5344CB8AC3E}">
        <p14:creationId xmlns:p14="http://schemas.microsoft.com/office/powerpoint/2010/main" val="2291056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3C9F2-BE2B-493A-9CB0-511F7531C274}"/>
              </a:ext>
            </a:extLst>
          </p:cNvPr>
          <p:cNvPicPr>
            <a:picLocks noChangeAspect="1"/>
          </p:cNvPicPr>
          <p:nvPr/>
        </p:nvPicPr>
        <p:blipFill>
          <a:blip r:embed="rId3"/>
          <a:stretch>
            <a:fillRect/>
          </a:stretch>
        </p:blipFill>
        <p:spPr>
          <a:xfrm>
            <a:off x="7733536" y="1285303"/>
            <a:ext cx="3243928" cy="1089470"/>
          </a:xfrm>
          <a:prstGeom prst="rect">
            <a:avLst/>
          </a:prstGeom>
        </p:spPr>
      </p:pic>
      <p:graphicFrame>
        <p:nvGraphicFramePr>
          <p:cNvPr id="3" name="Diagram 2">
            <a:extLst>
              <a:ext uri="{FF2B5EF4-FFF2-40B4-BE49-F238E27FC236}">
                <a16:creationId xmlns:a16="http://schemas.microsoft.com/office/drawing/2014/main" id="{46AF5468-8349-42DB-BB01-C10B715FC4D7}"/>
              </a:ext>
            </a:extLst>
          </p:cNvPr>
          <p:cNvGraphicFramePr/>
          <p:nvPr>
            <p:extLst>
              <p:ext uri="{D42A27DB-BD31-4B8C-83A1-F6EECF244321}">
                <p14:modId xmlns:p14="http://schemas.microsoft.com/office/powerpoint/2010/main" val="1021946479"/>
              </p:ext>
            </p:extLst>
          </p:nvPr>
        </p:nvGraphicFramePr>
        <p:xfrm>
          <a:off x="1878633" y="839864"/>
          <a:ext cx="8776747" cy="5768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0" y="0"/>
            <a:ext cx="12192000" cy="584775"/>
          </a:xfrm>
          <a:prstGeom prst="rect">
            <a:avLst/>
          </a:prstGeom>
          <a:solidFill>
            <a:srgbClr val="00B0F0"/>
          </a:solidFill>
          <a:ln>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3200" b="1" i="0" u="none" strike="noStrike" kern="1200" cap="none" spc="0" normalizeH="0" baseline="0" noProof="0" dirty="0">
                <a:ln>
                  <a:noFill/>
                </a:ln>
                <a:solidFill>
                  <a:prstClr val="white"/>
                </a:solidFill>
                <a:effectLst/>
                <a:uLnTx/>
                <a:uFillTx/>
                <a:latin typeface="Calibri" panose="020F0502020204030204"/>
                <a:ea typeface="+mn-ea"/>
                <a:cs typeface="+mn-cs"/>
              </a:rPr>
              <a:t> FPCC – Intersección: </a:t>
            </a:r>
            <a:r>
              <a:rPr lang="es-419" sz="3200" b="1" dirty="0">
                <a:solidFill>
                  <a:prstClr val="white"/>
                </a:solidFill>
                <a:latin typeface="Calibri" panose="020F0502020204030204"/>
              </a:rPr>
              <a:t>Niños</a:t>
            </a:r>
            <a:r>
              <a:rPr kumimoji="0" lang="es-419" sz="3200" b="1" i="0" u="none" strike="noStrike" kern="1200" cap="none" spc="0" normalizeH="0" baseline="0" noProof="0" dirty="0">
                <a:ln>
                  <a:noFill/>
                </a:ln>
                <a:solidFill>
                  <a:prstClr val="white"/>
                </a:solidFill>
                <a:effectLst/>
                <a:uLnTx/>
                <a:uFillTx/>
                <a:latin typeface="Calibri" panose="020F0502020204030204"/>
                <a:ea typeface="+mn-ea"/>
                <a:cs typeface="+mn-cs"/>
              </a:rPr>
              <a:t>-Fe-Social y Cambios de Conducta</a:t>
            </a:r>
          </a:p>
        </p:txBody>
      </p:sp>
      <p:pic>
        <p:nvPicPr>
          <p:cNvPr id="8" name="Google Shape;159;p21">
            <a:extLst>
              <a:ext uri="{FF2B5EF4-FFF2-40B4-BE49-F238E27FC236}">
                <a16:creationId xmlns:a16="http://schemas.microsoft.com/office/drawing/2014/main" id="{98DFF8F2-54C6-42E6-A4F9-98334897BDA9}"/>
              </a:ext>
            </a:extLst>
          </p:cNvPr>
          <p:cNvPicPr preferRelativeResize="0">
            <a:picLocks/>
          </p:cNvPicPr>
          <p:nvPr/>
        </p:nvPicPr>
        <p:blipFill rotWithShape="1">
          <a:blip r:embed="rId9">
            <a:alphaModFix/>
          </a:blip>
          <a:srcRect/>
          <a:stretch/>
        </p:blipFill>
        <p:spPr>
          <a:xfrm>
            <a:off x="9274101" y="3622468"/>
            <a:ext cx="2652010" cy="739880"/>
          </a:xfrm>
          <a:prstGeom prst="rect">
            <a:avLst/>
          </a:prstGeom>
          <a:noFill/>
          <a:ln>
            <a:noFill/>
          </a:ln>
        </p:spPr>
      </p:pic>
      <p:sp>
        <p:nvSpPr>
          <p:cNvPr id="4" name="TextBox 3">
            <a:extLst>
              <a:ext uri="{FF2B5EF4-FFF2-40B4-BE49-F238E27FC236}">
                <a16:creationId xmlns:a16="http://schemas.microsoft.com/office/drawing/2014/main" id="{A6E6EB21-F723-43E0-9E56-4E74B2E9634D}"/>
              </a:ext>
            </a:extLst>
          </p:cNvPr>
          <p:cNvSpPr txBox="1"/>
          <p:nvPr/>
        </p:nvSpPr>
        <p:spPr>
          <a:xfrm>
            <a:off x="7733536" y="4326117"/>
            <a:ext cx="1929254" cy="2331407"/>
          </a:xfrm>
          <a:prstGeom prst="rect">
            <a:avLst/>
          </a:prstGeom>
          <a:noFill/>
        </p:spPr>
        <p:txBody>
          <a:bodyPr wrap="square" rtlCol="0">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s-419" sz="1500" b="1" i="0" u="none" strike="noStrike" kern="1200" cap="none" spc="0" normalizeH="0" baseline="0" dirty="0">
                <a:ln>
                  <a:noFill/>
                </a:ln>
                <a:solidFill>
                  <a:prstClr val="black"/>
                </a:solidFill>
                <a:effectLst/>
                <a:uLnTx/>
                <a:uFillTx/>
                <a:latin typeface="Calibri" panose="020F0502020204030204"/>
                <a:ea typeface="+mn-ea"/>
                <a:cs typeface="+mn-cs"/>
              </a:rPr>
              <a:t>- Liderazgo en conocimiento sobre Evidencias </a:t>
            </a:r>
            <a:r>
              <a:rPr lang="es-419" sz="1500" b="1" dirty="0">
                <a:solidFill>
                  <a:prstClr val="black"/>
                </a:solidFill>
                <a:latin typeface="Calibri" panose="020F0502020204030204"/>
              </a:rPr>
              <a:t>de</a:t>
            </a:r>
            <a:r>
              <a:rPr kumimoji="0" lang="es-419" sz="1500" b="1" i="0" u="none" strike="noStrike" kern="1200" cap="none" spc="0" normalizeH="0" baseline="0" dirty="0">
                <a:ln>
                  <a:noFill/>
                </a:ln>
                <a:solidFill>
                  <a:prstClr val="black"/>
                </a:solidFill>
                <a:effectLst/>
                <a:uLnTx/>
                <a:uFillTx/>
                <a:latin typeface="Calibri" panose="020F0502020204030204"/>
                <a:ea typeface="+mn-ea"/>
                <a:cs typeface="+mn-cs"/>
              </a:rPr>
              <a:t> la Fe y el Desarrollo</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es-419" sz="1500" b="1" i="0" u="none" strike="noStrike" kern="1200" cap="none" spc="0" normalizeH="0" baseline="0" dirty="0">
                <a:ln>
                  <a:noFill/>
                </a:ln>
                <a:solidFill>
                  <a:prstClr val="black"/>
                </a:solidFill>
                <a:effectLst/>
                <a:uLnTx/>
                <a:uFillTx/>
                <a:latin typeface="Calibri" panose="020F0502020204030204"/>
                <a:ea typeface="+mn-ea"/>
                <a:cs typeface="+mn-cs"/>
              </a:rPr>
              <a:t>- Coordinadores de las ONG internacionales confesionales asociadas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4E291CF-4F9C-42B2-A83A-C10625E93D80}"/>
              </a:ext>
            </a:extLst>
          </p:cNvPr>
          <p:cNvSpPr txBox="1"/>
          <p:nvPr/>
        </p:nvSpPr>
        <p:spPr>
          <a:xfrm>
            <a:off x="5358384" y="896181"/>
            <a:ext cx="2258698" cy="2100575"/>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buClrTx/>
              <a:buSzTx/>
              <a:buFontTx/>
              <a:buNone/>
              <a:tabLst/>
              <a:defRPr/>
            </a:pPr>
            <a:r>
              <a:rPr kumimoji="0" lang="es-419" sz="1500" b="1" i="0" u="none" strike="noStrike" kern="1200" cap="none" spc="-40" normalizeH="0" dirty="0">
                <a:ln>
                  <a:noFill/>
                </a:ln>
                <a:solidFill>
                  <a:prstClr val="black"/>
                </a:solidFill>
                <a:effectLst/>
                <a:uLnTx/>
                <a:uFillTx/>
                <a:latin typeface="Calibri" panose="020F0502020204030204"/>
                <a:ea typeface="+mn-ea"/>
                <a:cs typeface="+mn-cs"/>
              </a:rPr>
              <a:t>-Coordinadores inter-confesionales a nivel Global, Regional y a nivel CO:</a:t>
            </a:r>
          </a:p>
          <a:p>
            <a:pPr marL="0" marR="0" lvl="0" indent="0" algn="l" defTabSz="914400" rtl="0" eaLnBrk="1" fontAlgn="auto" latinLnBrk="0" hangingPunct="1">
              <a:lnSpc>
                <a:spcPts val="1500"/>
              </a:lnSpc>
              <a:spcBef>
                <a:spcPts val="0"/>
              </a:spcBef>
              <a:buClrTx/>
              <a:buSzTx/>
              <a:buFontTx/>
              <a:buNone/>
              <a:tabLst/>
              <a:defRPr/>
            </a:pPr>
            <a:endParaRPr kumimoji="0" lang="es-419" sz="1500" b="1" i="0" u="none" strike="noStrike" kern="1200" cap="none" spc="-40" normalizeH="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1500"/>
              </a:lnSpc>
              <a:spcBef>
                <a:spcPts val="0"/>
              </a:spcBef>
              <a:buClrTx/>
              <a:buSzTx/>
              <a:buFontTx/>
              <a:buNone/>
              <a:tabLst/>
              <a:defRPr/>
            </a:pPr>
            <a:r>
              <a:rPr kumimoji="0" lang="es-419" sz="1500" b="1" i="0" u="none" strike="noStrike" kern="1200" cap="none" spc="-40" normalizeH="0" dirty="0">
                <a:ln>
                  <a:noFill/>
                </a:ln>
                <a:solidFill>
                  <a:prstClr val="black"/>
                </a:solidFill>
                <a:effectLst/>
                <a:uLnTx/>
                <a:uFillTx/>
                <a:latin typeface="Calibri" panose="020F0502020204030204"/>
                <a:ea typeface="+mn-ea"/>
                <a:cs typeface="+mn-cs"/>
              </a:rPr>
              <a:t>Líderes Religiosos, </a:t>
            </a:r>
            <a:r>
              <a:rPr lang="es-419" sz="1500" b="1" spc="-40" dirty="0">
                <a:solidFill>
                  <a:prstClr val="black"/>
                </a:solidFill>
                <a:latin typeface="Calibri" panose="020F0502020204030204"/>
              </a:rPr>
              <a:t>Consejos</a:t>
            </a:r>
            <a:r>
              <a:rPr kumimoji="0" lang="es-419" sz="1500" b="1" i="0" u="none" strike="noStrike" kern="1200" cap="none" spc="-40" normalizeH="0" dirty="0">
                <a:ln>
                  <a:noFill/>
                </a:ln>
                <a:solidFill>
                  <a:prstClr val="black"/>
                </a:solidFill>
                <a:effectLst/>
                <a:uLnTx/>
                <a:uFillTx/>
                <a:latin typeface="Calibri" panose="020F0502020204030204"/>
                <a:ea typeface="+mn-ea"/>
                <a:cs typeface="+mn-cs"/>
              </a:rPr>
              <a:t> </a:t>
            </a:r>
            <a:r>
              <a:rPr lang="es-419" sz="1500" b="1" spc="-40" dirty="0" err="1">
                <a:solidFill>
                  <a:prstClr val="black"/>
                </a:solidFill>
                <a:latin typeface="Calibri" panose="020F0502020204030204"/>
              </a:rPr>
              <a:t>I</a:t>
            </a:r>
            <a:r>
              <a:rPr kumimoji="0" lang="es-419" sz="1500" b="1" i="0" u="none" strike="noStrike" kern="1200" cap="none" spc="-40" normalizeH="0" dirty="0" err="1">
                <a:ln>
                  <a:noFill/>
                </a:ln>
                <a:solidFill>
                  <a:prstClr val="black"/>
                </a:solidFill>
                <a:effectLst/>
                <a:uLnTx/>
                <a:uFillTx/>
                <a:latin typeface="Calibri" panose="020F0502020204030204"/>
                <a:ea typeface="+mn-ea"/>
                <a:cs typeface="+mn-cs"/>
              </a:rPr>
              <a:t>nter-confesionales</a:t>
            </a:r>
            <a:r>
              <a:rPr kumimoji="0" lang="es-419" sz="1500" b="1" i="0" u="none" strike="noStrike" kern="1200" cap="none" spc="-40" normalizeH="0" dirty="0">
                <a:ln>
                  <a:noFill/>
                </a:ln>
                <a:solidFill>
                  <a:prstClr val="black"/>
                </a:solidFill>
                <a:effectLst/>
                <a:uLnTx/>
                <a:uFillTx/>
                <a:latin typeface="Calibri" panose="020F0502020204030204"/>
                <a:ea typeface="+mn-ea"/>
                <a:cs typeface="+mn-cs"/>
              </a:rPr>
              <a:t> y Comunidades Religiosas Locales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40" normalizeH="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7CC3A07-453E-4194-B00B-7984AE1D082D}"/>
              </a:ext>
            </a:extLst>
          </p:cNvPr>
          <p:cNvPicPr>
            <a:picLocks noChangeAspect="1"/>
          </p:cNvPicPr>
          <p:nvPr/>
        </p:nvPicPr>
        <p:blipFill>
          <a:blip r:embed="rId10"/>
          <a:stretch>
            <a:fillRect/>
          </a:stretch>
        </p:blipFill>
        <p:spPr>
          <a:xfrm>
            <a:off x="430436" y="3429000"/>
            <a:ext cx="2896394" cy="847725"/>
          </a:xfrm>
          <a:prstGeom prst="rect">
            <a:avLst/>
          </a:prstGeom>
        </p:spPr>
      </p:pic>
    </p:spTree>
    <p:extLst>
      <p:ext uri="{BB962C8B-B14F-4D97-AF65-F5344CB8AC3E}">
        <p14:creationId xmlns:p14="http://schemas.microsoft.com/office/powerpoint/2010/main" val="2130383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229891" y="132790"/>
            <a:ext cx="11732217" cy="907051"/>
          </a:xfrm>
          <a:solidFill>
            <a:srgbClr val="FFC20E"/>
          </a:solidFill>
        </p:spPr>
        <p:txBody>
          <a:bodyPr>
            <a:normAutofit fontScale="90000"/>
          </a:bodyPr>
          <a:lstStyle/>
          <a:p>
            <a:pPr algn="ctr"/>
            <a:r>
              <a:rPr lang="es-419" sz="3600" b="1" dirty="0">
                <a:latin typeface="Apple Braille Pinpoint 8 Dot" pitchFamily="2" charset="0"/>
              </a:rPr>
              <a:t> Seguimiento, Monitoreo y Documentación de la Campaña</a:t>
            </a:r>
            <a:br>
              <a:rPr lang="es-419" sz="3600" b="1" dirty="0">
                <a:latin typeface="Apple Braille Pinpoint 8 Dot" pitchFamily="2" charset="0"/>
              </a:rPr>
            </a:br>
            <a:r>
              <a:rPr lang="es-419" sz="2400" dirty="0">
                <a:solidFill>
                  <a:srgbClr val="000000"/>
                </a:solidFill>
                <a:latin typeface="Garamond" panose="020F0502020204030204"/>
              </a:rPr>
              <a:t>País, región, religión y la comunidad destinataria según corresponda</a:t>
            </a:r>
            <a:endParaRPr lang="es-419" sz="2400" dirty="0">
              <a:latin typeface="Apple Braille Pinpoint 8 Dot" pitchFamily="2" charset="0"/>
            </a:endParaRPr>
          </a:p>
        </p:txBody>
      </p:sp>
      <p:sp>
        <p:nvSpPr>
          <p:cNvPr id="15" name="Slide Number Placeholder 14">
            <a:extLst>
              <a:ext uri="{FF2B5EF4-FFF2-40B4-BE49-F238E27FC236}">
                <a16:creationId xmlns:a16="http://schemas.microsoft.com/office/drawing/2014/main" id="{D7B5CC67-DA6C-4A2D-A853-0AF49061046A}"/>
              </a:ext>
            </a:extLst>
          </p:cNvPr>
          <p:cNvSpPr>
            <a:spLocks noGrp="1"/>
          </p:cNvSpPr>
          <p:nvPr>
            <p:ph type="sldNum" sz="quarter" idx="12"/>
          </p:nvPr>
        </p:nvSpPr>
        <p:spPr/>
        <p:txBody>
          <a:bodyPr/>
          <a:lstStyle/>
          <a:p>
            <a:fld id="{969B71CF-2512-DC4F-80BD-DF39A63C0657}" type="slidenum">
              <a:rPr lang="en-US" smtClean="0"/>
              <a:t>20</a:t>
            </a:fld>
            <a:endParaRPr lang="en-US"/>
          </a:p>
        </p:txBody>
      </p:sp>
      <p:pic>
        <p:nvPicPr>
          <p:cNvPr id="8" name="Picture 7">
            <a:extLst>
              <a:ext uri="{FF2B5EF4-FFF2-40B4-BE49-F238E27FC236}">
                <a16:creationId xmlns:a16="http://schemas.microsoft.com/office/drawing/2014/main" id="{5B3FB950-B2F1-4B2F-BE74-344D7C404981}"/>
              </a:ext>
            </a:extLst>
          </p:cNvPr>
          <p:cNvPicPr>
            <a:picLocks noChangeAspect="1"/>
          </p:cNvPicPr>
          <p:nvPr/>
        </p:nvPicPr>
        <p:blipFill>
          <a:blip r:embed="rId2"/>
          <a:stretch>
            <a:fillRect/>
          </a:stretch>
        </p:blipFill>
        <p:spPr>
          <a:xfrm>
            <a:off x="279445" y="3997868"/>
            <a:ext cx="2423027" cy="2819903"/>
          </a:xfrm>
          <a:prstGeom prst="rect">
            <a:avLst/>
          </a:prstGeom>
        </p:spPr>
      </p:pic>
      <p:pic>
        <p:nvPicPr>
          <p:cNvPr id="16" name="Picture 15">
            <a:extLst>
              <a:ext uri="{FF2B5EF4-FFF2-40B4-BE49-F238E27FC236}">
                <a16:creationId xmlns:a16="http://schemas.microsoft.com/office/drawing/2014/main" id="{5C3BEBC3-0605-4403-883D-CBA703160F0B}"/>
              </a:ext>
            </a:extLst>
          </p:cNvPr>
          <p:cNvPicPr>
            <a:picLocks noChangeAspect="1"/>
          </p:cNvPicPr>
          <p:nvPr/>
        </p:nvPicPr>
        <p:blipFill>
          <a:blip r:embed="rId3"/>
          <a:stretch>
            <a:fillRect/>
          </a:stretch>
        </p:blipFill>
        <p:spPr>
          <a:xfrm>
            <a:off x="279446" y="1482570"/>
            <a:ext cx="2357222" cy="2453513"/>
          </a:xfrm>
          <a:prstGeom prst="rect">
            <a:avLst/>
          </a:prstGeom>
        </p:spPr>
      </p:pic>
      <p:graphicFrame>
        <p:nvGraphicFramePr>
          <p:cNvPr id="10" name="Diagram 9">
            <a:extLst>
              <a:ext uri="{FF2B5EF4-FFF2-40B4-BE49-F238E27FC236}">
                <a16:creationId xmlns:a16="http://schemas.microsoft.com/office/drawing/2014/main" id="{91E0F688-61C9-4B4B-8A2F-943F333F6238}"/>
              </a:ext>
            </a:extLst>
          </p:cNvPr>
          <p:cNvGraphicFramePr/>
          <p:nvPr>
            <p:extLst>
              <p:ext uri="{D42A27DB-BD31-4B8C-83A1-F6EECF244321}">
                <p14:modId xmlns:p14="http://schemas.microsoft.com/office/powerpoint/2010/main" val="1899379819"/>
              </p:ext>
            </p:extLst>
          </p:nvPr>
        </p:nvGraphicFramePr>
        <p:xfrm>
          <a:off x="2702472" y="1180730"/>
          <a:ext cx="9396761" cy="556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86119D9-25B7-4F2D-85BF-B0427D4C7A8A}"/>
              </a:ext>
            </a:extLst>
          </p:cNvPr>
          <p:cNvSpPr txBox="1"/>
          <p:nvPr/>
        </p:nvSpPr>
        <p:spPr>
          <a:xfrm>
            <a:off x="3019024" y="1846488"/>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1</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2" name="TextBox 11">
            <a:extLst>
              <a:ext uri="{FF2B5EF4-FFF2-40B4-BE49-F238E27FC236}">
                <a16:creationId xmlns:a16="http://schemas.microsoft.com/office/drawing/2014/main" id="{1843844D-9253-4AF0-9BA2-A7D9CD04AD05}"/>
              </a:ext>
            </a:extLst>
          </p:cNvPr>
          <p:cNvSpPr txBox="1"/>
          <p:nvPr/>
        </p:nvSpPr>
        <p:spPr>
          <a:xfrm>
            <a:off x="3323824" y="3069681"/>
            <a:ext cx="496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2</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3" name="TextBox 12">
            <a:extLst>
              <a:ext uri="{FF2B5EF4-FFF2-40B4-BE49-F238E27FC236}">
                <a16:creationId xmlns:a16="http://schemas.microsoft.com/office/drawing/2014/main" id="{A791D09F-F3CC-495A-B828-7B4704DB1F33}"/>
              </a:ext>
            </a:extLst>
          </p:cNvPr>
          <p:cNvSpPr txBox="1"/>
          <p:nvPr/>
        </p:nvSpPr>
        <p:spPr>
          <a:xfrm>
            <a:off x="3571961" y="4068214"/>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3</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4" name="TextBox 13">
            <a:extLst>
              <a:ext uri="{FF2B5EF4-FFF2-40B4-BE49-F238E27FC236}">
                <a16:creationId xmlns:a16="http://schemas.microsoft.com/office/drawing/2014/main" id="{80CEA779-0329-43CE-A846-78CE92904547}"/>
              </a:ext>
            </a:extLst>
          </p:cNvPr>
          <p:cNvSpPr txBox="1"/>
          <p:nvPr/>
        </p:nvSpPr>
        <p:spPr>
          <a:xfrm>
            <a:off x="3323824" y="5063600"/>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Garamond" panose="020F0502020204030204"/>
              </a:rPr>
              <a:t>4</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7" name="TextBox 16">
            <a:extLst>
              <a:ext uri="{FF2B5EF4-FFF2-40B4-BE49-F238E27FC236}">
                <a16:creationId xmlns:a16="http://schemas.microsoft.com/office/drawing/2014/main" id="{5A13C208-B60B-4528-90C8-AF91A9B82A32}"/>
              </a:ext>
            </a:extLst>
          </p:cNvPr>
          <p:cNvSpPr txBox="1"/>
          <p:nvPr/>
        </p:nvSpPr>
        <p:spPr>
          <a:xfrm>
            <a:off x="3019024" y="5903496"/>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Garamond" panose="020F0502020204030204"/>
              </a:rPr>
              <a:t>5</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Tree>
    <p:extLst>
      <p:ext uri="{BB962C8B-B14F-4D97-AF65-F5344CB8AC3E}">
        <p14:creationId xmlns:p14="http://schemas.microsoft.com/office/powerpoint/2010/main" val="192966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284EF-F085-B642-BFEC-6558221F7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954A4AE-E29B-5F41-BABF-8148FAB5DA61}"/>
              </a:ext>
            </a:extLst>
          </p:cNvPr>
          <p:cNvSpPr/>
          <p:nvPr/>
        </p:nvSpPr>
        <p:spPr>
          <a:xfrm rot="5400000">
            <a:off x="-381002" y="381000"/>
            <a:ext cx="6858002" cy="6096001"/>
          </a:xfrm>
          <a:prstGeom prst="rect">
            <a:avLst/>
          </a:prstGeom>
          <a:gradFill>
            <a:gsLst>
              <a:gs pos="0">
                <a:schemeClr val="bg2">
                  <a:alpha val="0"/>
                </a:schemeClr>
              </a:gs>
              <a:gs pos="55000">
                <a:srgbClr val="00B0F0">
                  <a:alpha val="38000"/>
                </a:srgbClr>
              </a:gs>
              <a:gs pos="100000">
                <a:srgbClr val="00B0F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5C69FFDA-9F16-454C-97AB-72A64F656DD0}"/>
              </a:ext>
            </a:extLst>
          </p:cNvPr>
          <p:cNvSpPr txBox="1">
            <a:spLocks/>
          </p:cNvSpPr>
          <p:nvPr/>
        </p:nvSpPr>
        <p:spPr>
          <a:xfrm>
            <a:off x="838200" y="1828800"/>
            <a:ext cx="10515600" cy="2611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400" b="1" dirty="0"/>
              <a:t>Gracias.</a:t>
            </a:r>
          </a:p>
        </p:txBody>
      </p:sp>
      <p:sp>
        <p:nvSpPr>
          <p:cNvPr id="7" name="TextBox 6">
            <a:extLst>
              <a:ext uri="{FF2B5EF4-FFF2-40B4-BE49-F238E27FC236}">
                <a16:creationId xmlns:a16="http://schemas.microsoft.com/office/drawing/2014/main" id="{11DAB3BB-4283-6B42-A2DD-9528D262783E}"/>
              </a:ext>
            </a:extLst>
          </p:cNvPr>
          <p:cNvSpPr txBox="1"/>
          <p:nvPr/>
        </p:nvSpPr>
        <p:spPr>
          <a:xfrm rot="16200000">
            <a:off x="-971550" y="4628035"/>
            <a:ext cx="2324101" cy="230832"/>
          </a:xfrm>
          <a:prstGeom prst="rect">
            <a:avLst/>
          </a:prstGeom>
          <a:noFill/>
        </p:spPr>
        <p:txBody>
          <a:bodyPr wrap="square" rtlCol="0">
            <a:spAutoFit/>
          </a:bodyPr>
          <a:lstStyle/>
          <a:p>
            <a:r>
              <a:rPr lang="en-US" sz="900">
                <a:solidFill>
                  <a:schemeClr val="tx1">
                    <a:alpha val="40000"/>
                  </a:schemeClr>
                </a:solidFill>
              </a:rPr>
              <a:t>© UNICEF/UN01234567/Photographer</a:t>
            </a:r>
          </a:p>
        </p:txBody>
      </p:sp>
      <p:sp>
        <p:nvSpPr>
          <p:cNvPr id="2" name="Slide Number Placeholder 1">
            <a:extLst>
              <a:ext uri="{FF2B5EF4-FFF2-40B4-BE49-F238E27FC236}">
                <a16:creationId xmlns:a16="http://schemas.microsoft.com/office/drawing/2014/main" id="{EDE5A193-3B3A-44D8-9A0D-2431141F3316}"/>
              </a:ext>
            </a:extLst>
          </p:cNvPr>
          <p:cNvSpPr>
            <a:spLocks noGrp="1"/>
          </p:cNvSpPr>
          <p:nvPr>
            <p:ph type="sldNum" sz="quarter" idx="12"/>
          </p:nvPr>
        </p:nvSpPr>
        <p:spPr/>
        <p:txBody>
          <a:bodyPr/>
          <a:lstStyle/>
          <a:p>
            <a:fld id="{969B71CF-2512-DC4F-80BD-DF39A63C0657}" type="slidenum">
              <a:rPr lang="en-US" smtClean="0"/>
              <a:t>21</a:t>
            </a:fld>
            <a:endParaRPr lang="en-US"/>
          </a:p>
        </p:txBody>
      </p:sp>
      <p:pic>
        <p:nvPicPr>
          <p:cNvPr id="9" name="Google Shape;159;p21">
            <a:extLst>
              <a:ext uri="{FF2B5EF4-FFF2-40B4-BE49-F238E27FC236}">
                <a16:creationId xmlns:a16="http://schemas.microsoft.com/office/drawing/2014/main" id="{9177A379-D6FB-4084-9459-73257D4AC6D0}"/>
              </a:ext>
            </a:extLst>
          </p:cNvPr>
          <p:cNvPicPr preferRelativeResize="0">
            <a:picLocks/>
          </p:cNvPicPr>
          <p:nvPr/>
        </p:nvPicPr>
        <p:blipFill rotWithShape="1">
          <a:blip r:embed="rId3">
            <a:alphaModFix/>
          </a:blip>
          <a:srcRect/>
          <a:stretch/>
        </p:blipFill>
        <p:spPr>
          <a:xfrm>
            <a:off x="149436" y="5940322"/>
            <a:ext cx="3122191" cy="773354"/>
          </a:xfrm>
          <a:prstGeom prst="rect">
            <a:avLst/>
          </a:prstGeom>
          <a:noFill/>
          <a:ln>
            <a:noFill/>
          </a:ln>
        </p:spPr>
      </p:pic>
      <p:sp>
        <p:nvSpPr>
          <p:cNvPr id="11" name="TextBox 10">
            <a:extLst>
              <a:ext uri="{FF2B5EF4-FFF2-40B4-BE49-F238E27FC236}">
                <a16:creationId xmlns:a16="http://schemas.microsoft.com/office/drawing/2014/main" id="{A1411F9C-B371-4C3C-93EF-9B93EC50D6D7}"/>
              </a:ext>
            </a:extLst>
          </p:cNvPr>
          <p:cNvSpPr txBox="1"/>
          <p:nvPr/>
        </p:nvSpPr>
        <p:spPr>
          <a:xfrm>
            <a:off x="5922498" y="4440228"/>
            <a:ext cx="6194417" cy="1569660"/>
          </a:xfrm>
          <a:prstGeom prst="rect">
            <a:avLst/>
          </a:prstGeom>
          <a:noFill/>
        </p:spPr>
        <p:txBody>
          <a:bodyPr wrap="square" rtlCol="0">
            <a:spAutoFit/>
          </a:bodyPr>
          <a:lstStyle/>
          <a:p>
            <a:pPr algn="r"/>
            <a:r>
              <a:rPr lang="en-US" sz="3200" dirty="0">
                <a:solidFill>
                  <a:schemeClr val="bg1"/>
                </a:solidFill>
              </a:rPr>
              <a:t>Kerida McDonald</a:t>
            </a:r>
          </a:p>
          <a:p>
            <a:pPr algn="r"/>
            <a:r>
              <a:rPr lang="en-US" sz="3200" dirty="0" err="1">
                <a:solidFill>
                  <a:schemeClr val="bg1"/>
                </a:solidFill>
              </a:rPr>
              <a:t>Asesora</a:t>
            </a:r>
            <a:r>
              <a:rPr lang="en-US" sz="3200" dirty="0">
                <a:solidFill>
                  <a:schemeClr val="bg1"/>
                </a:solidFill>
              </a:rPr>
              <a:t> Principal, </a:t>
            </a:r>
          </a:p>
          <a:p>
            <a:pPr algn="r"/>
            <a:r>
              <a:rPr lang="en-US" sz="3200" dirty="0">
                <a:solidFill>
                  <a:schemeClr val="bg1"/>
                </a:solidFill>
              </a:rPr>
              <a:t>C4D, UNICEF HQ</a:t>
            </a:r>
          </a:p>
        </p:txBody>
      </p:sp>
      <p:pic>
        <p:nvPicPr>
          <p:cNvPr id="10" name="Picture 9">
            <a:extLst>
              <a:ext uri="{FF2B5EF4-FFF2-40B4-BE49-F238E27FC236}">
                <a16:creationId xmlns:a16="http://schemas.microsoft.com/office/drawing/2014/main" id="{494B1DB6-BD1F-447B-8ADD-4FD0AD499037}"/>
              </a:ext>
            </a:extLst>
          </p:cNvPr>
          <p:cNvPicPr>
            <a:picLocks noChangeAspect="1"/>
          </p:cNvPicPr>
          <p:nvPr/>
        </p:nvPicPr>
        <p:blipFill>
          <a:blip r:embed="rId4"/>
          <a:stretch>
            <a:fillRect/>
          </a:stretch>
        </p:blipFill>
        <p:spPr>
          <a:xfrm>
            <a:off x="299361" y="175236"/>
            <a:ext cx="3258460" cy="2491763"/>
          </a:xfrm>
          <a:prstGeom prst="rect">
            <a:avLst/>
          </a:prstGeom>
        </p:spPr>
      </p:pic>
      <p:pic>
        <p:nvPicPr>
          <p:cNvPr id="14" name="Picture 13">
            <a:extLst>
              <a:ext uri="{FF2B5EF4-FFF2-40B4-BE49-F238E27FC236}">
                <a16:creationId xmlns:a16="http://schemas.microsoft.com/office/drawing/2014/main" id="{39858E30-498C-48C3-AD18-637ED6F7DEC1}"/>
              </a:ext>
            </a:extLst>
          </p:cNvPr>
          <p:cNvPicPr>
            <a:picLocks noChangeAspect="1"/>
          </p:cNvPicPr>
          <p:nvPr/>
        </p:nvPicPr>
        <p:blipFill>
          <a:blip r:embed="rId5"/>
          <a:stretch>
            <a:fillRect/>
          </a:stretch>
        </p:blipFill>
        <p:spPr>
          <a:xfrm>
            <a:off x="190501" y="4554762"/>
            <a:ext cx="3122192" cy="1094351"/>
          </a:xfrm>
          <a:prstGeom prst="rect">
            <a:avLst/>
          </a:prstGeom>
        </p:spPr>
      </p:pic>
    </p:spTree>
    <p:extLst>
      <p:ext uri="{BB962C8B-B14F-4D97-AF65-F5344CB8AC3E}">
        <p14:creationId xmlns:p14="http://schemas.microsoft.com/office/powerpoint/2010/main" val="157631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BDA0D3-77DF-40A1-8760-197B1B396EC5}"/>
              </a:ext>
            </a:extLst>
          </p:cNvPr>
          <p:cNvSpPr txBox="1"/>
          <p:nvPr/>
        </p:nvSpPr>
        <p:spPr>
          <a:xfrm>
            <a:off x="217298" y="166373"/>
            <a:ext cx="1175740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20" normalizeH="0" baseline="0" noProof="0" dirty="0">
                <a:ln>
                  <a:noFill/>
                </a:ln>
                <a:solidFill>
                  <a:prstClr val="white"/>
                </a:solidFill>
                <a:effectLst/>
                <a:uLnTx/>
                <a:uFillTx/>
                <a:latin typeface="Calibri" panose="020F0502020204030204"/>
                <a:ea typeface="+mn-ea"/>
                <a:cs typeface="+mn-cs"/>
              </a:rPr>
              <a:t>Grupo Asesor FPCC para las Organizaciones </a:t>
            </a:r>
            <a:r>
              <a:rPr lang="es-419" sz="2800" b="1" spc="-20" dirty="0">
                <a:solidFill>
                  <a:prstClr val="white"/>
                </a:solidFill>
                <a:latin typeface="Calibri" panose="020F0502020204030204"/>
              </a:rPr>
              <a:t>Internacionales Confesionales</a:t>
            </a:r>
            <a:endParaRPr kumimoji="0" lang="es-419" sz="2800" b="1" i="0" u="none" strike="noStrike" kern="1200" cap="none" spc="-2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white"/>
                </a:solidFill>
                <a:effectLst/>
                <a:uLnTx/>
                <a:uFillTx/>
                <a:latin typeface="Calibri" panose="020F0502020204030204"/>
                <a:ea typeface="+mn-ea"/>
                <a:cs typeface="+mn-cs"/>
              </a:rPr>
              <a:t>                                (no todas las organizaciones del grupo se encuentran representadas aquí)</a:t>
            </a:r>
          </a:p>
        </p:txBody>
      </p:sp>
      <p:pic>
        <p:nvPicPr>
          <p:cNvPr id="3" name="Picture 2">
            <a:extLst>
              <a:ext uri="{FF2B5EF4-FFF2-40B4-BE49-F238E27FC236}">
                <a16:creationId xmlns:a16="http://schemas.microsoft.com/office/drawing/2014/main" id="{15F67046-1968-49FF-9C0A-7B143ABD0EB4}"/>
              </a:ext>
            </a:extLst>
          </p:cNvPr>
          <p:cNvPicPr>
            <a:picLocks noChangeAspect="1"/>
          </p:cNvPicPr>
          <p:nvPr/>
        </p:nvPicPr>
        <p:blipFill>
          <a:blip r:embed="rId2"/>
          <a:stretch>
            <a:fillRect/>
          </a:stretch>
        </p:blipFill>
        <p:spPr>
          <a:xfrm>
            <a:off x="543213" y="1276060"/>
            <a:ext cx="3208211" cy="850958"/>
          </a:xfrm>
          <a:prstGeom prst="rect">
            <a:avLst/>
          </a:prstGeom>
        </p:spPr>
      </p:pic>
      <p:pic>
        <p:nvPicPr>
          <p:cNvPr id="6" name="Picture 5">
            <a:extLst>
              <a:ext uri="{FF2B5EF4-FFF2-40B4-BE49-F238E27FC236}">
                <a16:creationId xmlns:a16="http://schemas.microsoft.com/office/drawing/2014/main" id="{12DA4F0F-6411-46EC-B2AC-71AFC1CCF15B}"/>
              </a:ext>
            </a:extLst>
          </p:cNvPr>
          <p:cNvPicPr>
            <a:picLocks noChangeAspect="1"/>
          </p:cNvPicPr>
          <p:nvPr/>
        </p:nvPicPr>
        <p:blipFill>
          <a:blip r:embed="rId3"/>
          <a:stretch>
            <a:fillRect/>
          </a:stretch>
        </p:blipFill>
        <p:spPr>
          <a:xfrm>
            <a:off x="382098" y="4559806"/>
            <a:ext cx="1776545" cy="2015007"/>
          </a:xfrm>
          <a:prstGeom prst="rect">
            <a:avLst/>
          </a:prstGeom>
        </p:spPr>
      </p:pic>
      <p:pic>
        <p:nvPicPr>
          <p:cNvPr id="8" name="Picture 7">
            <a:extLst>
              <a:ext uri="{FF2B5EF4-FFF2-40B4-BE49-F238E27FC236}">
                <a16:creationId xmlns:a16="http://schemas.microsoft.com/office/drawing/2014/main" id="{F42E79FC-F1C0-429B-8CF3-9E969F3BE777}"/>
              </a:ext>
            </a:extLst>
          </p:cNvPr>
          <p:cNvPicPr>
            <a:picLocks noChangeAspect="1"/>
          </p:cNvPicPr>
          <p:nvPr/>
        </p:nvPicPr>
        <p:blipFill>
          <a:blip r:embed="rId4"/>
          <a:stretch>
            <a:fillRect/>
          </a:stretch>
        </p:blipFill>
        <p:spPr>
          <a:xfrm>
            <a:off x="5233256" y="4029007"/>
            <a:ext cx="3136451" cy="828674"/>
          </a:xfrm>
          <a:prstGeom prst="rect">
            <a:avLst/>
          </a:prstGeom>
        </p:spPr>
      </p:pic>
      <p:pic>
        <p:nvPicPr>
          <p:cNvPr id="9" name="Picture 8">
            <a:extLst>
              <a:ext uri="{FF2B5EF4-FFF2-40B4-BE49-F238E27FC236}">
                <a16:creationId xmlns:a16="http://schemas.microsoft.com/office/drawing/2014/main" id="{F8CD282D-034D-4570-ACD4-8E60BFB8971E}"/>
              </a:ext>
            </a:extLst>
          </p:cNvPr>
          <p:cNvPicPr>
            <a:picLocks noChangeAspect="1"/>
          </p:cNvPicPr>
          <p:nvPr/>
        </p:nvPicPr>
        <p:blipFill>
          <a:blip r:embed="rId5"/>
          <a:stretch>
            <a:fillRect/>
          </a:stretch>
        </p:blipFill>
        <p:spPr>
          <a:xfrm>
            <a:off x="2516635" y="2459883"/>
            <a:ext cx="1895475" cy="2876550"/>
          </a:xfrm>
          <a:prstGeom prst="rect">
            <a:avLst/>
          </a:prstGeom>
        </p:spPr>
      </p:pic>
      <p:pic>
        <p:nvPicPr>
          <p:cNvPr id="10" name="Picture 9">
            <a:extLst>
              <a:ext uri="{FF2B5EF4-FFF2-40B4-BE49-F238E27FC236}">
                <a16:creationId xmlns:a16="http://schemas.microsoft.com/office/drawing/2014/main" id="{A37AB4F4-A39B-42B3-98E7-65D0CFF8FE6B}"/>
              </a:ext>
            </a:extLst>
          </p:cNvPr>
          <p:cNvPicPr>
            <a:picLocks noChangeAspect="1"/>
          </p:cNvPicPr>
          <p:nvPr/>
        </p:nvPicPr>
        <p:blipFill>
          <a:blip r:embed="rId6"/>
          <a:stretch>
            <a:fillRect/>
          </a:stretch>
        </p:blipFill>
        <p:spPr>
          <a:xfrm>
            <a:off x="2649799" y="5532249"/>
            <a:ext cx="2375637" cy="954272"/>
          </a:xfrm>
          <a:prstGeom prst="rect">
            <a:avLst/>
          </a:prstGeom>
        </p:spPr>
      </p:pic>
      <p:pic>
        <p:nvPicPr>
          <p:cNvPr id="11" name="Picture 10">
            <a:extLst>
              <a:ext uri="{FF2B5EF4-FFF2-40B4-BE49-F238E27FC236}">
                <a16:creationId xmlns:a16="http://schemas.microsoft.com/office/drawing/2014/main" id="{BCC80CBE-88B3-4091-9D30-1B0AA05F345D}"/>
              </a:ext>
            </a:extLst>
          </p:cNvPr>
          <p:cNvPicPr>
            <a:picLocks noChangeAspect="1"/>
          </p:cNvPicPr>
          <p:nvPr/>
        </p:nvPicPr>
        <p:blipFill>
          <a:blip r:embed="rId7"/>
          <a:stretch>
            <a:fillRect/>
          </a:stretch>
        </p:blipFill>
        <p:spPr>
          <a:xfrm>
            <a:off x="5428116" y="3049538"/>
            <a:ext cx="4133622" cy="655934"/>
          </a:xfrm>
          <a:prstGeom prst="rect">
            <a:avLst/>
          </a:prstGeom>
        </p:spPr>
      </p:pic>
      <p:pic>
        <p:nvPicPr>
          <p:cNvPr id="12" name="Picture 11">
            <a:extLst>
              <a:ext uri="{FF2B5EF4-FFF2-40B4-BE49-F238E27FC236}">
                <a16:creationId xmlns:a16="http://schemas.microsoft.com/office/drawing/2014/main" id="{8906056C-28E2-465C-AB36-9B38785D552C}"/>
              </a:ext>
            </a:extLst>
          </p:cNvPr>
          <p:cNvPicPr>
            <a:picLocks noChangeAspect="1"/>
          </p:cNvPicPr>
          <p:nvPr/>
        </p:nvPicPr>
        <p:blipFill>
          <a:blip r:embed="rId8"/>
          <a:stretch>
            <a:fillRect/>
          </a:stretch>
        </p:blipFill>
        <p:spPr>
          <a:xfrm>
            <a:off x="5197375" y="1372681"/>
            <a:ext cx="3208211" cy="1178435"/>
          </a:xfrm>
          <a:prstGeom prst="rect">
            <a:avLst/>
          </a:prstGeom>
        </p:spPr>
      </p:pic>
      <p:pic>
        <p:nvPicPr>
          <p:cNvPr id="13" name="Picture 12">
            <a:extLst>
              <a:ext uri="{FF2B5EF4-FFF2-40B4-BE49-F238E27FC236}">
                <a16:creationId xmlns:a16="http://schemas.microsoft.com/office/drawing/2014/main" id="{37EC7523-6A1F-47B7-9367-1D6D45566888}"/>
              </a:ext>
            </a:extLst>
          </p:cNvPr>
          <p:cNvPicPr>
            <a:picLocks noChangeAspect="1"/>
          </p:cNvPicPr>
          <p:nvPr/>
        </p:nvPicPr>
        <p:blipFill>
          <a:blip r:embed="rId9"/>
          <a:stretch>
            <a:fillRect/>
          </a:stretch>
        </p:blipFill>
        <p:spPr>
          <a:xfrm>
            <a:off x="9867670" y="1195005"/>
            <a:ext cx="2107033" cy="2048504"/>
          </a:xfrm>
          <a:prstGeom prst="rect">
            <a:avLst/>
          </a:prstGeom>
        </p:spPr>
      </p:pic>
      <p:pic>
        <p:nvPicPr>
          <p:cNvPr id="14" name="Picture 13">
            <a:extLst>
              <a:ext uri="{FF2B5EF4-FFF2-40B4-BE49-F238E27FC236}">
                <a16:creationId xmlns:a16="http://schemas.microsoft.com/office/drawing/2014/main" id="{2BAEFC63-4A3E-475B-B478-B28AF0FC2677}"/>
              </a:ext>
            </a:extLst>
          </p:cNvPr>
          <p:cNvPicPr>
            <a:picLocks noChangeAspect="1"/>
          </p:cNvPicPr>
          <p:nvPr/>
        </p:nvPicPr>
        <p:blipFill>
          <a:blip r:embed="rId10"/>
          <a:stretch>
            <a:fillRect/>
          </a:stretch>
        </p:blipFill>
        <p:spPr>
          <a:xfrm>
            <a:off x="9596360" y="3898158"/>
            <a:ext cx="1695646" cy="1669152"/>
          </a:xfrm>
          <a:prstGeom prst="rect">
            <a:avLst/>
          </a:prstGeom>
        </p:spPr>
      </p:pic>
      <p:pic>
        <p:nvPicPr>
          <p:cNvPr id="15" name="Picture 14">
            <a:extLst>
              <a:ext uri="{FF2B5EF4-FFF2-40B4-BE49-F238E27FC236}">
                <a16:creationId xmlns:a16="http://schemas.microsoft.com/office/drawing/2014/main" id="{56F1E28F-F552-409E-872C-532BC882D892}"/>
              </a:ext>
            </a:extLst>
          </p:cNvPr>
          <p:cNvPicPr>
            <a:picLocks noChangeAspect="1"/>
          </p:cNvPicPr>
          <p:nvPr/>
        </p:nvPicPr>
        <p:blipFill>
          <a:blip r:embed="rId11"/>
          <a:stretch>
            <a:fillRect/>
          </a:stretch>
        </p:blipFill>
        <p:spPr>
          <a:xfrm>
            <a:off x="332889" y="2418247"/>
            <a:ext cx="1773173" cy="1918515"/>
          </a:xfrm>
          <a:prstGeom prst="rect">
            <a:avLst/>
          </a:prstGeom>
        </p:spPr>
      </p:pic>
      <p:pic>
        <p:nvPicPr>
          <p:cNvPr id="2" name="Picture 1">
            <a:extLst>
              <a:ext uri="{FF2B5EF4-FFF2-40B4-BE49-F238E27FC236}">
                <a16:creationId xmlns:a16="http://schemas.microsoft.com/office/drawing/2014/main" id="{E7BA1D12-3AE2-4083-BC37-012F47D052FD}"/>
              </a:ext>
            </a:extLst>
          </p:cNvPr>
          <p:cNvPicPr>
            <a:picLocks noChangeAspect="1"/>
          </p:cNvPicPr>
          <p:nvPr/>
        </p:nvPicPr>
        <p:blipFill>
          <a:blip r:embed="rId12"/>
          <a:stretch>
            <a:fillRect/>
          </a:stretch>
        </p:blipFill>
        <p:spPr>
          <a:xfrm>
            <a:off x="5638763" y="5206192"/>
            <a:ext cx="2578169" cy="1177682"/>
          </a:xfrm>
          <a:prstGeom prst="rect">
            <a:avLst/>
          </a:prstGeom>
        </p:spPr>
      </p:pic>
    </p:spTree>
    <p:extLst>
      <p:ext uri="{BB962C8B-B14F-4D97-AF65-F5344CB8AC3E}">
        <p14:creationId xmlns:p14="http://schemas.microsoft.com/office/powerpoint/2010/main" val="71289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0" y="287699"/>
            <a:ext cx="11732217" cy="907051"/>
          </a:xfrm>
          <a:solidFill>
            <a:srgbClr val="00B0F0"/>
          </a:solidFill>
        </p:spPr>
        <p:txBody>
          <a:bodyPr>
            <a:normAutofit/>
          </a:bodyPr>
          <a:lstStyle/>
          <a:p>
            <a:r>
              <a:rPr lang="es-419" sz="3600" b="1" dirty="0">
                <a:latin typeface="Apple Braille Pinpoint 8 Dot" pitchFamily="2" charset="0"/>
              </a:rPr>
              <a:t> Ampliando los esfuerzos previos del Compromiso con la Fe</a:t>
            </a:r>
            <a:endParaRPr lang="es-419" sz="3600" dirty="0">
              <a:latin typeface="Apple Braille Pinpoint 8 Dot" pitchFamily="2" charset="0"/>
            </a:endParaRPr>
          </a:p>
        </p:txBody>
      </p:sp>
      <p:pic>
        <p:nvPicPr>
          <p:cNvPr id="13" name="Picture 12">
            <a:extLst>
              <a:ext uri="{FF2B5EF4-FFF2-40B4-BE49-F238E27FC236}">
                <a16:creationId xmlns:a16="http://schemas.microsoft.com/office/drawing/2014/main" id="{564AB484-4F6E-3E4B-BA46-20304CB5D50D}"/>
              </a:ext>
            </a:extLst>
          </p:cNvPr>
          <p:cNvPicPr>
            <a:picLocks noChangeAspect="1"/>
          </p:cNvPicPr>
          <p:nvPr/>
        </p:nvPicPr>
        <p:blipFill>
          <a:blip r:embed="rId2"/>
          <a:srcRect/>
          <a:stretch/>
        </p:blipFill>
        <p:spPr>
          <a:xfrm>
            <a:off x="135886" y="1433416"/>
            <a:ext cx="3681511" cy="5173256"/>
          </a:xfrm>
          <a:prstGeom prst="rect">
            <a:avLst/>
          </a:prstGeom>
        </p:spPr>
      </p:pic>
      <p:pic>
        <p:nvPicPr>
          <p:cNvPr id="3" name="Picture 2">
            <a:extLst>
              <a:ext uri="{FF2B5EF4-FFF2-40B4-BE49-F238E27FC236}">
                <a16:creationId xmlns:a16="http://schemas.microsoft.com/office/drawing/2014/main" id="{89534460-2B9B-4003-A170-44744EDBC1D3}"/>
              </a:ext>
            </a:extLst>
          </p:cNvPr>
          <p:cNvPicPr>
            <a:picLocks noChangeAspect="1"/>
          </p:cNvPicPr>
          <p:nvPr/>
        </p:nvPicPr>
        <p:blipFill>
          <a:blip r:embed="rId3"/>
          <a:stretch>
            <a:fillRect/>
          </a:stretch>
        </p:blipFill>
        <p:spPr>
          <a:xfrm>
            <a:off x="7386117" y="1433416"/>
            <a:ext cx="3711207" cy="1007434"/>
          </a:xfrm>
          <a:prstGeom prst="rect">
            <a:avLst/>
          </a:prstGeom>
        </p:spPr>
      </p:pic>
      <p:sp>
        <p:nvSpPr>
          <p:cNvPr id="4" name="Slide Number Placeholder 3">
            <a:extLst>
              <a:ext uri="{FF2B5EF4-FFF2-40B4-BE49-F238E27FC236}">
                <a16:creationId xmlns:a16="http://schemas.microsoft.com/office/drawing/2014/main" id="{D87FD5DE-2017-46DF-9641-53D7798A4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B71CF-2512-DC4F-80BD-DF39A63C0657}"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tint val="75000"/>
                </a:srgbClr>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6CDD1B9B-1F6F-45AF-A463-CFD0F0DD3BCD}"/>
              </a:ext>
            </a:extLst>
          </p:cNvPr>
          <p:cNvPicPr>
            <a:picLocks noChangeAspect="1"/>
          </p:cNvPicPr>
          <p:nvPr/>
        </p:nvPicPr>
        <p:blipFill>
          <a:blip r:embed="rId4"/>
          <a:stretch>
            <a:fillRect/>
          </a:stretch>
        </p:blipFill>
        <p:spPr>
          <a:xfrm>
            <a:off x="3964350" y="1433416"/>
            <a:ext cx="3546159" cy="5136885"/>
          </a:xfrm>
          <a:prstGeom prst="rect">
            <a:avLst/>
          </a:prstGeom>
        </p:spPr>
      </p:pic>
      <p:pic>
        <p:nvPicPr>
          <p:cNvPr id="10" name="Picture 9">
            <a:extLst>
              <a:ext uri="{FF2B5EF4-FFF2-40B4-BE49-F238E27FC236}">
                <a16:creationId xmlns:a16="http://schemas.microsoft.com/office/drawing/2014/main" id="{77FF5D5C-5574-4B0D-A2C7-C7B0C82C248A}"/>
              </a:ext>
            </a:extLst>
          </p:cNvPr>
          <p:cNvPicPr>
            <a:picLocks noChangeAspect="1"/>
          </p:cNvPicPr>
          <p:nvPr/>
        </p:nvPicPr>
        <p:blipFill>
          <a:blip r:embed="rId5"/>
          <a:stretch>
            <a:fillRect/>
          </a:stretch>
        </p:blipFill>
        <p:spPr>
          <a:xfrm>
            <a:off x="8247251" y="2551929"/>
            <a:ext cx="3711207" cy="4169546"/>
          </a:xfrm>
          <a:prstGeom prst="rect">
            <a:avLst/>
          </a:prstGeom>
        </p:spPr>
      </p:pic>
    </p:spTree>
    <p:extLst>
      <p:ext uri="{BB962C8B-B14F-4D97-AF65-F5344CB8AC3E}">
        <p14:creationId xmlns:p14="http://schemas.microsoft.com/office/powerpoint/2010/main" val="60246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76167DE-775D-2941-92BF-D29236C1653B}"/>
              </a:ext>
            </a:extLst>
          </p:cNvPr>
          <p:cNvGraphicFramePr>
            <a:graphicFrameLocks noGrp="1"/>
          </p:cNvGraphicFramePr>
          <p:nvPr>
            <p:extLst>
              <p:ext uri="{D42A27DB-BD31-4B8C-83A1-F6EECF244321}">
                <p14:modId xmlns:p14="http://schemas.microsoft.com/office/powerpoint/2010/main" val="3087815207"/>
              </p:ext>
            </p:extLst>
          </p:nvPr>
        </p:nvGraphicFramePr>
        <p:xfrm>
          <a:off x="577147" y="4215252"/>
          <a:ext cx="10868030" cy="1951038"/>
        </p:xfrm>
        <a:graphic>
          <a:graphicData uri="http://schemas.openxmlformats.org/drawingml/2006/table">
            <a:tbl>
              <a:tblPr firstRow="1">
                <a:tableStyleId>{9D7B26C5-4107-4FEC-AEDC-1716B250A1EF}</a:tableStyleId>
              </a:tblPr>
              <a:tblGrid>
                <a:gridCol w="7515607">
                  <a:extLst>
                    <a:ext uri="{9D8B030D-6E8A-4147-A177-3AD203B41FA5}">
                      <a16:colId xmlns:a16="http://schemas.microsoft.com/office/drawing/2014/main" val="1922222833"/>
                    </a:ext>
                  </a:extLst>
                </a:gridCol>
                <a:gridCol w="3352423">
                  <a:extLst>
                    <a:ext uri="{9D8B030D-6E8A-4147-A177-3AD203B41FA5}">
                      <a16:colId xmlns:a16="http://schemas.microsoft.com/office/drawing/2014/main" val="2974881730"/>
                    </a:ext>
                  </a:extLst>
                </a:gridCol>
              </a:tblGrid>
              <a:tr h="1532959">
                <a:tc gridSpan="2">
                  <a:txBody>
                    <a:bodyPr/>
                    <a:lstStyle/>
                    <a:p>
                      <a:pPr marL="0" marR="0" lvl="0" indent="0" algn="l" rtl="0">
                        <a:lnSpc>
                          <a:spcPct val="100000"/>
                        </a:lnSpc>
                        <a:spcBef>
                          <a:spcPts val="0"/>
                        </a:spcBef>
                        <a:spcAft>
                          <a:spcPts val="0"/>
                        </a:spcAft>
                        <a:buFontTx/>
                        <a:buNone/>
                      </a:pPr>
                      <a:r>
                        <a:rPr lang="es-419" sz="4300" b="1" noProof="0" dirty="0">
                          <a:solidFill>
                            <a:srgbClr val="00AEEF"/>
                          </a:solidFill>
                          <a:latin typeface="Apple Braille Pinpoint 8 Dot"/>
                        </a:rPr>
                        <a:t>#FaithInAction Iniciativa COVID-19</a:t>
                      </a:r>
                      <a:endParaRPr lang="es-419" sz="4300" b="1" noProof="0" dirty="0">
                        <a:solidFill>
                          <a:srgbClr val="00AEEF"/>
                        </a:solidFill>
                        <a:latin typeface="Apple Braille Pinpoint 8 Dot"/>
                        <a:cs typeface="Arial"/>
                      </a:endParaRPr>
                    </a:p>
                  </a:txBody>
                  <a:tcPr marL="89527" marR="89527" marT="44764" marB="44764">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418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AEEF"/>
                        </a:solidFill>
                        <a:latin typeface="Apple Braille Pinpoint 8 Dot" pitchFamily="2" charset="0"/>
                      </a:endParaRPr>
                    </a:p>
                  </a:txBody>
                  <a:tcPr marL="89527" marR="89527" marT="44764" marB="44764">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dirty="0">
                        <a:solidFill>
                          <a:srgbClr val="00AEEF"/>
                        </a:solidFill>
                        <a:latin typeface="Apple Braille Pinpoint 8 Dot" pitchFamily="2" charset="0"/>
                      </a:endParaRPr>
                    </a:p>
                  </a:txBody>
                  <a:tcPr marL="89527" marR="89527" marT="44764" marB="44764">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13" name="Rectangle 10">
            <a:extLst>
              <a:ext uri="{FF2B5EF4-FFF2-40B4-BE49-F238E27FC236}">
                <a16:creationId xmlns:a16="http://schemas.microsoft.com/office/drawing/2014/main" id="{C051CE5F-F5D2-9945-9940-70CE238C49DD}"/>
              </a:ext>
            </a:extLst>
          </p:cNvPr>
          <p:cNvSpPr>
            <a:spLocks noChangeArrowheads="1"/>
          </p:cNvSpPr>
          <p:nvPr/>
        </p:nvSpPr>
        <p:spPr bwMode="auto">
          <a:xfrm>
            <a:off x="-1" y="-1"/>
            <a:ext cx="214771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Rectangle 2">
            <a:extLst>
              <a:ext uri="{FF2B5EF4-FFF2-40B4-BE49-F238E27FC236}">
                <a16:creationId xmlns:a16="http://schemas.microsoft.com/office/drawing/2014/main" id="{FB54F13B-8854-C644-A3F7-6A29CDE9974A}"/>
              </a:ext>
            </a:extLst>
          </p:cNvPr>
          <p:cNvSpPr>
            <a:spLocks noChangeArrowheads="1"/>
          </p:cNvSpPr>
          <p:nvPr/>
        </p:nvSpPr>
        <p:spPr bwMode="auto">
          <a:xfrm flipV="1">
            <a:off x="480654" y="874776"/>
            <a:ext cx="151717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2">
            <a:extLst>
              <a:ext uri="{FF2B5EF4-FFF2-40B4-BE49-F238E27FC236}">
                <a16:creationId xmlns:a16="http://schemas.microsoft.com/office/drawing/2014/main" id="{35EF3AE7-892A-EF47-AE85-FB36C21819EB}"/>
              </a:ext>
            </a:extLst>
          </p:cNvPr>
          <p:cNvPicPr>
            <a:picLocks noChangeAspect="1" noChangeArrowheads="1"/>
          </p:cNvPicPr>
          <p:nvPr/>
        </p:nvPicPr>
        <p:blipFill rotWithShape="1">
          <a:blip r:embed="rId3"/>
          <a:srcRect t="17920" b="16275"/>
          <a:stretch/>
        </p:blipFill>
        <p:spPr bwMode="auto">
          <a:xfrm>
            <a:off x="923529" y="313949"/>
            <a:ext cx="9815039" cy="3633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CE5150EE-07E2-174A-A307-FD1603DE032B}"/>
              </a:ext>
            </a:extLst>
          </p:cNvPr>
          <p:cNvSpPr>
            <a:spLocks noGrp="1"/>
          </p:cNvSpPr>
          <p:nvPr>
            <p:ph type="subTitle" idx="1"/>
          </p:nvPr>
        </p:nvSpPr>
        <p:spPr>
          <a:xfrm>
            <a:off x="475547" y="4897270"/>
            <a:ext cx="10724827" cy="741535"/>
          </a:xfrm>
        </p:spPr>
        <p:txBody>
          <a:bodyPr>
            <a:normAutofit/>
          </a:bodyPr>
          <a:lstStyle/>
          <a:p>
            <a:pPr algn="r"/>
            <a:r>
              <a:rPr lang="es-419" sz="2800" b="1" dirty="0">
                <a:solidFill>
                  <a:schemeClr val="bg2"/>
                </a:solidFill>
                <a:latin typeface="Apple Braille Pinpoint 8 Dot"/>
              </a:rPr>
              <a:t>Fe y Cambios Positivos para Niños, Familias y </a:t>
            </a:r>
            <a:r>
              <a:rPr lang="es-419" sz="2800" b="1" dirty="0">
                <a:solidFill>
                  <a:srgbClr val="00AEEF"/>
                </a:solidFill>
                <a:latin typeface="Apple Braille Pinpoint 8 Dot"/>
              </a:rPr>
              <a:t>Comunidades</a:t>
            </a:r>
          </a:p>
        </p:txBody>
      </p:sp>
      <p:pic>
        <p:nvPicPr>
          <p:cNvPr id="17" name="Picture 16">
            <a:extLst>
              <a:ext uri="{FF2B5EF4-FFF2-40B4-BE49-F238E27FC236}">
                <a16:creationId xmlns:a16="http://schemas.microsoft.com/office/drawing/2014/main" id="{A8C8E02C-4F4A-4B35-9BEF-2E96AAC087A8}"/>
              </a:ext>
            </a:extLst>
          </p:cNvPr>
          <p:cNvPicPr>
            <a:picLocks noChangeAspect="1"/>
          </p:cNvPicPr>
          <p:nvPr/>
        </p:nvPicPr>
        <p:blipFill>
          <a:blip r:embed="rId4"/>
          <a:stretch>
            <a:fillRect/>
          </a:stretch>
        </p:blipFill>
        <p:spPr>
          <a:xfrm>
            <a:off x="7274967" y="5728060"/>
            <a:ext cx="2551760" cy="746857"/>
          </a:xfrm>
          <a:prstGeom prst="rect">
            <a:avLst/>
          </a:prstGeom>
        </p:spPr>
      </p:pic>
      <p:pic>
        <p:nvPicPr>
          <p:cNvPr id="11" name="Picture 10">
            <a:extLst>
              <a:ext uri="{FF2B5EF4-FFF2-40B4-BE49-F238E27FC236}">
                <a16:creationId xmlns:a16="http://schemas.microsoft.com/office/drawing/2014/main" id="{8BD6F985-9B88-48CC-8484-86CBA671B27E}"/>
              </a:ext>
            </a:extLst>
          </p:cNvPr>
          <p:cNvPicPr>
            <a:picLocks noChangeAspect="1"/>
          </p:cNvPicPr>
          <p:nvPr/>
        </p:nvPicPr>
        <p:blipFill>
          <a:blip r:embed="rId5"/>
          <a:stretch>
            <a:fillRect/>
          </a:stretch>
        </p:blipFill>
        <p:spPr>
          <a:xfrm>
            <a:off x="4705468" y="5492015"/>
            <a:ext cx="1577995" cy="1206702"/>
          </a:xfrm>
          <a:prstGeom prst="rect">
            <a:avLst/>
          </a:prstGeom>
        </p:spPr>
      </p:pic>
      <p:pic>
        <p:nvPicPr>
          <p:cNvPr id="15" name="Picture 14">
            <a:extLst>
              <a:ext uri="{FF2B5EF4-FFF2-40B4-BE49-F238E27FC236}">
                <a16:creationId xmlns:a16="http://schemas.microsoft.com/office/drawing/2014/main" id="{DFF32219-0CE5-4094-B592-BCA9570F7937}"/>
              </a:ext>
            </a:extLst>
          </p:cNvPr>
          <p:cNvPicPr>
            <a:picLocks noChangeAspect="1"/>
          </p:cNvPicPr>
          <p:nvPr/>
        </p:nvPicPr>
        <p:blipFill>
          <a:blip r:embed="rId6"/>
          <a:stretch>
            <a:fillRect/>
          </a:stretch>
        </p:blipFill>
        <p:spPr>
          <a:xfrm>
            <a:off x="1259481" y="5846446"/>
            <a:ext cx="2454484" cy="824336"/>
          </a:xfrm>
          <a:prstGeom prst="rect">
            <a:avLst/>
          </a:prstGeom>
        </p:spPr>
      </p:pic>
    </p:spTree>
    <p:extLst>
      <p:ext uri="{BB962C8B-B14F-4D97-AF65-F5344CB8AC3E}">
        <p14:creationId xmlns:p14="http://schemas.microsoft.com/office/powerpoint/2010/main" val="255094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1E95142-110A-3F4C-BFA4-4AAEE1E7ADF3}"/>
              </a:ext>
            </a:extLst>
          </p:cNvPr>
          <p:cNvPicPr/>
          <p:nvPr/>
        </p:nvPicPr>
        <p:blipFill>
          <a:blip r:embed="rId2"/>
          <a:srcRect/>
          <a:stretch/>
        </p:blipFill>
        <p:spPr bwMode="auto">
          <a:xfrm>
            <a:off x="467835" y="2190006"/>
            <a:ext cx="2782044" cy="2782044"/>
          </a:xfrm>
          <a:prstGeom prst="rect">
            <a:avLst/>
          </a:prstGeom>
          <a:noFill/>
          <a:ln>
            <a:noFill/>
          </a:ln>
        </p:spPr>
      </p:pic>
      <p:graphicFrame>
        <p:nvGraphicFramePr>
          <p:cNvPr id="2" name="Diagram 1">
            <a:extLst>
              <a:ext uri="{FF2B5EF4-FFF2-40B4-BE49-F238E27FC236}">
                <a16:creationId xmlns:a16="http://schemas.microsoft.com/office/drawing/2014/main" id="{3FE0D964-C743-E64B-B218-25C54BB30EE2}"/>
              </a:ext>
            </a:extLst>
          </p:cNvPr>
          <p:cNvGraphicFramePr/>
          <p:nvPr>
            <p:extLst>
              <p:ext uri="{D42A27DB-BD31-4B8C-83A1-F6EECF244321}">
                <p14:modId xmlns:p14="http://schemas.microsoft.com/office/powerpoint/2010/main" val="3769081973"/>
              </p:ext>
            </p:extLst>
          </p:nvPr>
        </p:nvGraphicFramePr>
        <p:xfrm>
          <a:off x="3488841" y="622252"/>
          <a:ext cx="8403617" cy="6086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CF64D328-BE15-F44B-9411-F7187870007B}"/>
              </a:ext>
            </a:extLst>
          </p:cNvPr>
          <p:cNvSpPr txBox="1"/>
          <p:nvPr/>
        </p:nvSpPr>
        <p:spPr>
          <a:xfrm>
            <a:off x="4468512" y="3418911"/>
            <a:ext cx="656138"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lvl="0" algn="l" eaLnBrk="1" hangingPunct="1">
              <a:defRPr>
                <a:latin typeface="+mn-lt"/>
              </a:defRPr>
            </a:lvl1pPr>
            <a:lvl2pPr marL="136525" lvl="1" indent="-134938" algn="l" eaLnBrk="1" hangingPunct="1">
              <a:buChar char="•"/>
              <a:defRPr>
                <a:latin typeface="+mn-lt"/>
              </a:defRPr>
            </a:lvl2pPr>
            <a:lvl3pPr marL="285750" lvl="2" indent="-147638" algn="l" eaLnBrk="1" hangingPunct="1">
              <a:buChar char="–"/>
              <a:defRPr>
                <a:latin typeface="+mn-lt"/>
              </a:defRPr>
            </a:lvl3pPr>
            <a:lvl4pPr marL="422275" lvl="3" indent="-134938" algn="l" eaLnBrk="1" hangingPunct="1">
              <a:buChar char="·"/>
              <a:defRPr>
                <a:latin typeface="+mn-lt"/>
              </a:defRPr>
            </a:lvl4pPr>
            <a:lvl5pPr marL="571500" lvl="4" indent="-147638" algn="l" eaLnBrk="1" hangingPunct="1">
              <a:buChar char="»"/>
              <a:defRPr>
                <a:latin typeface="+mn-lt"/>
              </a:defRPr>
            </a:lvl5pPr>
            <a:lvl6pPr marL="1028700" indent="-147638" fontAlgn="base">
              <a:spcBef>
                <a:spcPct val="50000"/>
              </a:spcBef>
              <a:spcAft>
                <a:spcPct val="0"/>
              </a:spcAft>
              <a:buChar char="»"/>
              <a:defRPr>
                <a:latin typeface="+mn-lt"/>
              </a:defRPr>
            </a:lvl6pPr>
            <a:lvl7pPr marL="1485900" indent="-147638" fontAlgn="base">
              <a:spcBef>
                <a:spcPct val="50000"/>
              </a:spcBef>
              <a:spcAft>
                <a:spcPct val="0"/>
              </a:spcAft>
              <a:buChar char="»"/>
              <a:defRPr>
                <a:latin typeface="+mn-lt"/>
              </a:defRPr>
            </a:lvl7pPr>
            <a:lvl8pPr marL="1943100" indent="-147638" fontAlgn="base">
              <a:spcBef>
                <a:spcPct val="50000"/>
              </a:spcBef>
              <a:spcAft>
                <a:spcPct val="0"/>
              </a:spcAft>
              <a:buChar char="»"/>
              <a:defRPr>
                <a:latin typeface="+mn-lt"/>
              </a:defRPr>
            </a:lvl8pPr>
            <a:lvl9pPr marL="2400300" indent="-147638" fontAlgn="base">
              <a:spcBef>
                <a:spcPct val="50000"/>
              </a:spcBef>
              <a:spcAft>
                <a:spcPct val="0"/>
              </a:spcAft>
              <a:buChar char="»"/>
              <a:defRPr>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dirty="0">
                <a:ln>
                  <a:noFill/>
                </a:ln>
                <a:solidFill>
                  <a:srgbClr val="000000">
                    <a:lumMod val="65000"/>
                    <a:lumOff val="35000"/>
                  </a:srgbClr>
                </a:solidFill>
                <a:effectLst/>
                <a:uLnTx/>
                <a:uFillTx/>
                <a:latin typeface="Arial" panose="020B0604020202020204"/>
                <a:ea typeface="Open Sans" panose="020B0606030504020204" pitchFamily="34" charset="0"/>
                <a:cs typeface="Open Sans" panose="020B0606030504020204" pitchFamily="34" charset="0"/>
              </a:rPr>
              <a:t>2</a:t>
            </a:r>
          </a:p>
        </p:txBody>
      </p:sp>
      <p:sp>
        <p:nvSpPr>
          <p:cNvPr id="18" name="TextBox 17">
            <a:extLst>
              <a:ext uri="{FF2B5EF4-FFF2-40B4-BE49-F238E27FC236}">
                <a16:creationId xmlns:a16="http://schemas.microsoft.com/office/drawing/2014/main" id="{8DD2119E-FE8C-E14C-948A-BC92BF57D98A}"/>
              </a:ext>
            </a:extLst>
          </p:cNvPr>
          <p:cNvSpPr txBox="1"/>
          <p:nvPr/>
        </p:nvSpPr>
        <p:spPr>
          <a:xfrm>
            <a:off x="4035549" y="1602092"/>
            <a:ext cx="656138"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lvl="0" algn="l" eaLnBrk="1" hangingPunct="1">
              <a:defRPr>
                <a:latin typeface="+mn-lt"/>
              </a:defRPr>
            </a:lvl1pPr>
            <a:lvl2pPr marL="136525" lvl="1" indent="-134938" algn="l" eaLnBrk="1" hangingPunct="1">
              <a:buChar char="•"/>
              <a:defRPr>
                <a:latin typeface="+mn-lt"/>
              </a:defRPr>
            </a:lvl2pPr>
            <a:lvl3pPr marL="285750" lvl="2" indent="-147638" algn="l" eaLnBrk="1" hangingPunct="1">
              <a:buChar char="–"/>
              <a:defRPr>
                <a:latin typeface="+mn-lt"/>
              </a:defRPr>
            </a:lvl3pPr>
            <a:lvl4pPr marL="422275" lvl="3" indent="-134938" algn="l" eaLnBrk="1" hangingPunct="1">
              <a:buChar char="·"/>
              <a:defRPr>
                <a:latin typeface="+mn-lt"/>
              </a:defRPr>
            </a:lvl4pPr>
            <a:lvl5pPr marL="571500" lvl="4" indent="-147638" algn="l" eaLnBrk="1" hangingPunct="1">
              <a:buChar char="»"/>
              <a:defRPr>
                <a:latin typeface="+mn-lt"/>
              </a:defRPr>
            </a:lvl5pPr>
            <a:lvl6pPr marL="1028700" indent="-147638" fontAlgn="base">
              <a:spcBef>
                <a:spcPct val="50000"/>
              </a:spcBef>
              <a:spcAft>
                <a:spcPct val="0"/>
              </a:spcAft>
              <a:buChar char="»"/>
              <a:defRPr>
                <a:latin typeface="+mn-lt"/>
              </a:defRPr>
            </a:lvl6pPr>
            <a:lvl7pPr marL="1485900" indent="-147638" fontAlgn="base">
              <a:spcBef>
                <a:spcPct val="50000"/>
              </a:spcBef>
              <a:spcAft>
                <a:spcPct val="0"/>
              </a:spcAft>
              <a:buChar char="»"/>
              <a:defRPr>
                <a:latin typeface="+mn-lt"/>
              </a:defRPr>
            </a:lvl7pPr>
            <a:lvl8pPr marL="1943100" indent="-147638" fontAlgn="base">
              <a:spcBef>
                <a:spcPct val="50000"/>
              </a:spcBef>
              <a:spcAft>
                <a:spcPct val="0"/>
              </a:spcAft>
              <a:buChar char="»"/>
              <a:defRPr>
                <a:latin typeface="+mn-lt"/>
              </a:defRPr>
            </a:lvl8pPr>
            <a:lvl9pPr marL="2400300" indent="-147638" fontAlgn="base">
              <a:spcBef>
                <a:spcPct val="50000"/>
              </a:spcBef>
              <a:spcAft>
                <a:spcPct val="0"/>
              </a:spcAft>
              <a:buChar char="»"/>
              <a:defRPr>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dirty="0">
                <a:ln>
                  <a:noFill/>
                </a:ln>
                <a:solidFill>
                  <a:srgbClr val="000000">
                    <a:lumMod val="65000"/>
                    <a:lumOff val="35000"/>
                  </a:srgbClr>
                </a:solidFill>
                <a:effectLst/>
                <a:uLnTx/>
                <a:uFillTx/>
                <a:latin typeface="Arial" panose="020B0604020202020204"/>
                <a:ea typeface="Open Sans" panose="020B0606030504020204" pitchFamily="34" charset="0"/>
                <a:cs typeface="Open Sans" panose="020B0606030504020204" pitchFamily="34" charset="0"/>
              </a:rPr>
              <a:t>1</a:t>
            </a:r>
          </a:p>
        </p:txBody>
      </p:sp>
      <p:sp>
        <p:nvSpPr>
          <p:cNvPr id="22" name="TextBox 21">
            <a:extLst>
              <a:ext uri="{FF2B5EF4-FFF2-40B4-BE49-F238E27FC236}">
                <a16:creationId xmlns:a16="http://schemas.microsoft.com/office/drawing/2014/main" id="{259AC595-B27A-9D4E-98D0-DBBB67557DCF}"/>
              </a:ext>
            </a:extLst>
          </p:cNvPr>
          <p:cNvSpPr txBox="1"/>
          <p:nvPr/>
        </p:nvSpPr>
        <p:spPr>
          <a:xfrm>
            <a:off x="4014555" y="5178529"/>
            <a:ext cx="656138"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lvl="0" algn="l" eaLnBrk="1" hangingPunct="1">
              <a:defRPr>
                <a:latin typeface="+mn-lt"/>
              </a:defRPr>
            </a:lvl1pPr>
            <a:lvl2pPr marL="136525" lvl="1" indent="-134938" algn="l" eaLnBrk="1" hangingPunct="1">
              <a:buChar char="•"/>
              <a:defRPr>
                <a:latin typeface="+mn-lt"/>
              </a:defRPr>
            </a:lvl2pPr>
            <a:lvl3pPr marL="285750" lvl="2" indent="-147638" algn="l" eaLnBrk="1" hangingPunct="1">
              <a:buChar char="–"/>
              <a:defRPr>
                <a:latin typeface="+mn-lt"/>
              </a:defRPr>
            </a:lvl3pPr>
            <a:lvl4pPr marL="422275" lvl="3" indent="-134938" algn="l" eaLnBrk="1" hangingPunct="1">
              <a:buChar char="·"/>
              <a:defRPr>
                <a:latin typeface="+mn-lt"/>
              </a:defRPr>
            </a:lvl4pPr>
            <a:lvl5pPr marL="571500" lvl="4" indent="-147638" algn="l" eaLnBrk="1" hangingPunct="1">
              <a:buChar char="»"/>
              <a:defRPr>
                <a:latin typeface="+mn-lt"/>
              </a:defRPr>
            </a:lvl5pPr>
            <a:lvl6pPr marL="1028700" indent="-147638" fontAlgn="base">
              <a:spcBef>
                <a:spcPct val="50000"/>
              </a:spcBef>
              <a:spcAft>
                <a:spcPct val="0"/>
              </a:spcAft>
              <a:buChar char="»"/>
              <a:defRPr>
                <a:latin typeface="+mn-lt"/>
              </a:defRPr>
            </a:lvl6pPr>
            <a:lvl7pPr marL="1485900" indent="-147638" fontAlgn="base">
              <a:spcBef>
                <a:spcPct val="50000"/>
              </a:spcBef>
              <a:spcAft>
                <a:spcPct val="0"/>
              </a:spcAft>
              <a:buChar char="»"/>
              <a:defRPr>
                <a:latin typeface="+mn-lt"/>
              </a:defRPr>
            </a:lvl7pPr>
            <a:lvl8pPr marL="1943100" indent="-147638" fontAlgn="base">
              <a:spcBef>
                <a:spcPct val="50000"/>
              </a:spcBef>
              <a:spcAft>
                <a:spcPct val="0"/>
              </a:spcAft>
              <a:buChar char="»"/>
              <a:defRPr>
                <a:latin typeface="+mn-lt"/>
              </a:defRPr>
            </a:lvl8pPr>
            <a:lvl9pPr marL="2400300" indent="-147638" fontAlgn="base">
              <a:spcBef>
                <a:spcPct val="50000"/>
              </a:spcBef>
              <a:spcAft>
                <a:spcPct val="0"/>
              </a:spcAft>
              <a:buChar char="»"/>
              <a:defRPr>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dirty="0">
                <a:ln>
                  <a:noFill/>
                </a:ln>
                <a:solidFill>
                  <a:srgbClr val="000000">
                    <a:lumMod val="65000"/>
                    <a:lumOff val="35000"/>
                  </a:srgbClr>
                </a:solidFill>
                <a:effectLst/>
                <a:uLnTx/>
                <a:uFillTx/>
                <a:latin typeface="Arial" panose="020B0604020202020204"/>
                <a:ea typeface="Open Sans" panose="020B0606030504020204" pitchFamily="34" charset="0"/>
                <a:cs typeface="Open Sans" panose="020B0606030504020204" pitchFamily="34" charset="0"/>
              </a:rPr>
              <a:t>3</a:t>
            </a:r>
          </a:p>
        </p:txBody>
      </p:sp>
      <p:sp>
        <p:nvSpPr>
          <p:cNvPr id="2825" name="Title 1">
            <a:extLst>
              <a:ext uri="{FF2B5EF4-FFF2-40B4-BE49-F238E27FC236}">
                <a16:creationId xmlns:a16="http://schemas.microsoft.com/office/drawing/2014/main" id="{7169EE99-36C1-4D9C-989C-7131D189C18C}"/>
              </a:ext>
            </a:extLst>
          </p:cNvPr>
          <p:cNvSpPr txBox="1">
            <a:spLocks/>
          </p:cNvSpPr>
          <p:nvPr/>
        </p:nvSpPr>
        <p:spPr>
          <a:xfrm>
            <a:off x="0" y="92988"/>
            <a:ext cx="6773662" cy="800558"/>
          </a:xfrm>
          <a:prstGeom prst="rect">
            <a:avLst/>
          </a:prstGeom>
          <a:solidFill>
            <a:srgbClr val="00B0F0"/>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s-419" sz="3500" b="1" i="0" u="none" strike="noStrike" kern="1200" cap="none" spc="0" normalizeH="0" baseline="0" dirty="0">
                <a:ln>
                  <a:noFill/>
                </a:ln>
                <a:solidFill>
                  <a:srgbClr val="FFFFFF"/>
                </a:solidFill>
                <a:effectLst/>
                <a:uLnTx/>
                <a:uFillTx/>
                <a:latin typeface="Apple Braille Pinpoint 8 Dot"/>
                <a:ea typeface="+mj-ea"/>
                <a:cs typeface="Arial"/>
              </a:rPr>
              <a:t>¿Qué es la Iniciativa Fe en Acción? </a:t>
            </a:r>
            <a:endParaRPr kumimoji="0" lang="es-419" sz="3500" b="0" i="0" u="none" strike="noStrike" kern="1200" cap="none" spc="0" normalizeH="0" baseline="0" dirty="0">
              <a:ln>
                <a:noFill/>
              </a:ln>
              <a:solidFill>
                <a:srgbClr val="FFFFFF"/>
              </a:solidFill>
              <a:effectLst/>
              <a:uLnTx/>
              <a:uFillTx/>
              <a:latin typeface="Arial" panose="020B0604020202020204"/>
              <a:ea typeface="+mj-ea"/>
              <a:cs typeface="Arial"/>
            </a:endParaRPr>
          </a:p>
        </p:txBody>
      </p:sp>
    </p:spTree>
    <p:extLst>
      <p:ext uri="{BB962C8B-B14F-4D97-AF65-F5344CB8AC3E}">
        <p14:creationId xmlns:p14="http://schemas.microsoft.com/office/powerpoint/2010/main" val="162651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5A1522-BF4E-4228-8293-5DB2D8E5929D}"/>
              </a:ext>
            </a:extLst>
          </p:cNvPr>
          <p:cNvSpPr>
            <a:spLocks noGrp="1"/>
          </p:cNvSpPr>
          <p:nvPr>
            <p:ph type="sldNum" sz="quarter" idx="4"/>
          </p:nvPr>
        </p:nvSpPr>
        <p:spPr/>
        <p:txBody>
          <a:bodyPr/>
          <a:lstStyle/>
          <a:p>
            <a:fld id="{969B71CF-2512-DC4F-80BD-DF39A63C0657}" type="slidenum">
              <a:rPr lang="en-US" smtClean="0"/>
              <a:t>7</a:t>
            </a:fld>
            <a:endParaRPr lang="en-US"/>
          </a:p>
        </p:txBody>
      </p:sp>
      <p:sp>
        <p:nvSpPr>
          <p:cNvPr id="6" name="TextBox 5">
            <a:extLst>
              <a:ext uri="{FF2B5EF4-FFF2-40B4-BE49-F238E27FC236}">
                <a16:creationId xmlns:a16="http://schemas.microsoft.com/office/drawing/2014/main" id="{366557C5-1FA5-4D19-8850-72383797A815}"/>
              </a:ext>
            </a:extLst>
          </p:cNvPr>
          <p:cNvSpPr txBox="1"/>
          <p:nvPr/>
        </p:nvSpPr>
        <p:spPr>
          <a:xfrm>
            <a:off x="907550" y="136525"/>
            <a:ext cx="10376899" cy="7848302"/>
          </a:xfrm>
          <a:prstGeom prst="rect">
            <a:avLst/>
          </a:prstGeom>
          <a:noFill/>
        </p:spPr>
        <p:txBody>
          <a:bodyPr wrap="square" rtlCol="0">
            <a:spAutoFit/>
          </a:bodyPr>
          <a:lstStyle/>
          <a:p>
            <a:r>
              <a:rPr lang="es-419" sz="2400" u="sng" dirty="0"/>
              <a:t>Importancia de la Declaración Conjunta de UNICEF y RfP </a:t>
            </a:r>
          </a:p>
          <a:p>
            <a:endParaRPr lang="es-419" sz="2400" dirty="0"/>
          </a:p>
          <a:p>
            <a:r>
              <a:rPr lang="es-419" sz="2300" dirty="0"/>
              <a:t>Esta es la primera vez en los últimos 20 años de historia de la ONU que uno de sus Directores firmará conjuntamente con otros 12 líderes religiosos, representantes de las principales confesiones religiosas del mundo.</a:t>
            </a:r>
          </a:p>
          <a:p>
            <a:r>
              <a:rPr lang="es-419" sz="2300" dirty="0"/>
              <a:t> </a:t>
            </a:r>
          </a:p>
          <a:p>
            <a:r>
              <a:rPr lang="es-ES" sz="2300" dirty="0"/>
              <a:t>Normalmente, son los ejecutivos los que firman una declaración de manera conjunta. Pero esta vez, dado el contexto, RfP quiso hacerlo como un "regalo" de gratitud y aprecio por UNICEF, para honrar el increíble trabajo que hace en favor de todos los niños del mundo, y por su colaboración sistemática y dedicada con RfP (desde 1987), que se extiende, por ende, a las comunidades religiosas del mundo. Hoy en día, UNICEF ha ampliado su alcance a las comunidades con ayuda de JLI, razón por la cual, el liderazgo religioso de </a:t>
            </a:r>
            <a:r>
              <a:rPr lang="es-ES" sz="2300" dirty="0" err="1"/>
              <a:t>RfP</a:t>
            </a:r>
            <a:r>
              <a:rPr lang="es-ES" sz="2300" dirty="0"/>
              <a:t> también está agradecido y maravillado</a:t>
            </a:r>
            <a:r>
              <a:rPr lang="es-419" sz="2300" dirty="0"/>
              <a:t>.</a:t>
            </a:r>
          </a:p>
          <a:p>
            <a:r>
              <a:rPr lang="es-419" sz="2300" dirty="0"/>
              <a:t> </a:t>
            </a:r>
          </a:p>
          <a:p>
            <a:r>
              <a:rPr lang="es-419" sz="2300" dirty="0"/>
              <a:t>Esta alianza jamás ha sido tan necesaria como ahora. </a:t>
            </a:r>
          </a:p>
          <a:p>
            <a:r>
              <a:rPr lang="es-419" sz="2300" dirty="0"/>
              <a:t>Por lo tanto, los líderes espirituales de </a:t>
            </a:r>
            <a:r>
              <a:rPr lang="es-419" sz="2300" dirty="0" err="1"/>
              <a:t>RfP</a:t>
            </a:r>
            <a:r>
              <a:rPr lang="es-419" sz="2300" dirty="0"/>
              <a:t> también quieren honrar a quienes los honran a ellos y a sus comunidades en tales circunstancias.   </a:t>
            </a:r>
          </a:p>
          <a:p>
            <a:r>
              <a:rPr lang="es-419" sz="2300" dirty="0"/>
              <a:t>							</a:t>
            </a:r>
            <a:r>
              <a:rPr lang="es-419" sz="2300" dirty="0" err="1"/>
              <a:t>Azza</a:t>
            </a:r>
            <a:r>
              <a:rPr lang="es-419" sz="2300" dirty="0"/>
              <a:t> Karam, SG RfP</a:t>
            </a:r>
          </a:p>
          <a:p>
            <a:r>
              <a:rPr lang="es-419" sz="2300" dirty="0"/>
              <a:t>							</a:t>
            </a:r>
          </a:p>
          <a:p>
            <a:r>
              <a:rPr lang="es-419" sz="2400" dirty="0"/>
              <a:t> </a:t>
            </a:r>
          </a:p>
          <a:p>
            <a:endParaRPr lang="es-419" dirty="0"/>
          </a:p>
        </p:txBody>
      </p:sp>
    </p:spTree>
    <p:extLst>
      <p:ext uri="{BB962C8B-B14F-4D97-AF65-F5344CB8AC3E}">
        <p14:creationId xmlns:p14="http://schemas.microsoft.com/office/powerpoint/2010/main" val="74365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7CA26BFC-31FC-4441-9BCD-605BB3E3F86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690731" y="0"/>
            <a:ext cx="5501269" cy="6858000"/>
          </a:xfrm>
          <a:prstGeom prst="rect">
            <a:avLst/>
          </a:prstGeom>
          <a:solidFill>
            <a:schemeClr val="bg2"/>
          </a:solidFill>
          <a:ln>
            <a:noFill/>
          </a:ln>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UNICEF/UN0306241</a:t>
            </a:r>
          </a:p>
        </p:txBody>
      </p:sp>
      <p:pic>
        <p:nvPicPr>
          <p:cNvPr id="11" name="Picture 10">
            <a:extLst>
              <a:ext uri="{FF2B5EF4-FFF2-40B4-BE49-F238E27FC236}">
                <a16:creationId xmlns:a16="http://schemas.microsoft.com/office/drawing/2014/main" id="{B6E7A872-FC82-C44B-B08C-468154C65012}"/>
              </a:ext>
            </a:extLst>
          </p:cNvPr>
          <p:cNvPicPr>
            <a:picLocks noChangeAspect="1"/>
          </p:cNvPicPr>
          <p:nvPr/>
        </p:nvPicPr>
        <p:blipFill rotWithShape="1">
          <a:blip r:embed="rId4"/>
          <a:srcRect l="1996" b="2735"/>
          <a:stretch/>
        </p:blipFill>
        <p:spPr>
          <a:xfrm>
            <a:off x="6690731" y="0"/>
            <a:ext cx="5501269" cy="3774928"/>
          </a:xfrm>
          <a:prstGeom prst="rect">
            <a:avLst/>
          </a:prstGeom>
        </p:spPr>
      </p:pic>
      <p:sp>
        <p:nvSpPr>
          <p:cNvPr id="2" name="Title 1">
            <a:extLst>
              <a:ext uri="{FF2B5EF4-FFF2-40B4-BE49-F238E27FC236}">
                <a16:creationId xmlns:a16="http://schemas.microsoft.com/office/drawing/2014/main" id="{F00AA5F0-B329-4B26-B4AC-6C4835EBE7CC}"/>
              </a:ext>
            </a:extLst>
          </p:cNvPr>
          <p:cNvSpPr txBox="1">
            <a:spLocks/>
          </p:cNvSpPr>
          <p:nvPr/>
        </p:nvSpPr>
        <p:spPr>
          <a:xfrm>
            <a:off x="0" y="123375"/>
            <a:ext cx="6690729" cy="821988"/>
          </a:xfrm>
          <a:prstGeom prst="rect">
            <a:avLst/>
          </a:prstGeom>
          <a:solidFill>
            <a:srgbClr val="00B0F0"/>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s-419" altLang="en-US" sz="3500" b="1" dirty="0">
                <a:solidFill>
                  <a:srgbClr val="FFFFFF"/>
                </a:solidFill>
                <a:latin typeface="Apple Braille Pinpoint 8 Dot"/>
              </a:rPr>
              <a:t>Objetivos Clave de la Campaña</a:t>
            </a:r>
            <a:endParaRPr kumimoji="0" lang="es-419" sz="3300" b="0" i="0" u="none" strike="noStrike" kern="1200" cap="none" spc="0" normalizeH="0" baseline="0" dirty="0">
              <a:ln>
                <a:noFill/>
              </a:ln>
              <a:solidFill>
                <a:srgbClr val="FFFFFF"/>
              </a:solidFill>
              <a:effectLst/>
              <a:uLnTx/>
              <a:uFillTx/>
              <a:latin typeface="Arial" panose="020B0604020202020204"/>
              <a:ea typeface="+mj-ea"/>
              <a:cs typeface="+mj-cs"/>
            </a:endParaRPr>
          </a:p>
        </p:txBody>
      </p:sp>
      <p:grpSp>
        <p:nvGrpSpPr>
          <p:cNvPr id="21" name="Group 20">
            <a:extLst>
              <a:ext uri="{FF2B5EF4-FFF2-40B4-BE49-F238E27FC236}">
                <a16:creationId xmlns:a16="http://schemas.microsoft.com/office/drawing/2014/main" id="{DB6F3107-1DD0-43BA-BA49-A586386C6A5B}"/>
              </a:ext>
            </a:extLst>
          </p:cNvPr>
          <p:cNvGrpSpPr/>
          <p:nvPr/>
        </p:nvGrpSpPr>
        <p:grpSpPr>
          <a:xfrm>
            <a:off x="275284" y="1261903"/>
            <a:ext cx="6216637" cy="5413320"/>
            <a:chOff x="275284" y="1261903"/>
            <a:chExt cx="6216637" cy="5413320"/>
          </a:xfrm>
        </p:grpSpPr>
        <p:sp>
          <p:nvSpPr>
            <p:cNvPr id="5" name="Freeform: Shape 4">
              <a:extLst>
                <a:ext uri="{FF2B5EF4-FFF2-40B4-BE49-F238E27FC236}">
                  <a16:creationId xmlns:a16="http://schemas.microsoft.com/office/drawing/2014/main" id="{A0BF0F71-6A6C-49FD-BC70-30F0FAD2DA88}"/>
                </a:ext>
              </a:extLst>
            </p:cNvPr>
            <p:cNvSpPr/>
            <p:nvPr/>
          </p:nvSpPr>
          <p:spPr>
            <a:xfrm>
              <a:off x="275284" y="1261903"/>
              <a:ext cx="6216637" cy="66149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lang="es-419" sz="2200" dirty="0">
                  <a:solidFill>
                    <a:srgbClr val="FFFFFF"/>
                  </a:solidFill>
                  <a:latin typeface="Arial" panose="020B0604020202020204"/>
                </a:rPr>
                <a:t>Manej</a:t>
              </a:r>
              <a:r>
                <a:rPr kumimoji="0" lang="es-419" sz="2200" b="0" i="0" u="none" strike="noStrike" kern="1200" cap="none" spc="0" normalizeH="0" baseline="0" dirty="0">
                  <a:ln>
                    <a:noFill/>
                  </a:ln>
                  <a:solidFill>
                    <a:srgbClr val="FFFFFF"/>
                  </a:solidFill>
                  <a:effectLst/>
                  <a:uLnTx/>
                  <a:uFillTx/>
                  <a:latin typeface="Arial" panose="020B0604020202020204"/>
                  <a:ea typeface="+mn-ea"/>
                  <a:cs typeface="+mn-cs"/>
                </a:rPr>
                <a:t>ar la comunicación, la desinformación y los rumores</a:t>
              </a:r>
            </a:p>
          </p:txBody>
        </p:sp>
        <p:sp>
          <p:nvSpPr>
            <p:cNvPr id="7" name="Freeform: Shape 6">
              <a:extLst>
                <a:ext uri="{FF2B5EF4-FFF2-40B4-BE49-F238E27FC236}">
                  <a16:creationId xmlns:a16="http://schemas.microsoft.com/office/drawing/2014/main" id="{0A0523BA-767C-4989-9E09-A326B0155B55}"/>
                </a:ext>
              </a:extLst>
            </p:cNvPr>
            <p:cNvSpPr/>
            <p:nvPr/>
          </p:nvSpPr>
          <p:spPr>
            <a:xfrm>
              <a:off x="275284" y="1986753"/>
              <a:ext cx="6216637" cy="103735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s-419" sz="2200" b="0" i="0" u="none" strike="noStrike" kern="1200" cap="none" spc="-50" normalizeH="0" dirty="0">
                  <a:ln>
                    <a:noFill/>
                  </a:ln>
                  <a:solidFill>
                    <a:srgbClr val="FFFFFF"/>
                  </a:solidFill>
                  <a:effectLst/>
                  <a:uLnTx/>
                  <a:uFillTx/>
                  <a:latin typeface="Arial" panose="020B0604020202020204"/>
                  <a:ea typeface="+mn-ea"/>
                  <a:cs typeface="+mn-cs"/>
                </a:rPr>
                <a:t>Disipar el miedo, la estigmatización, la discriminación, reducir las tensiones y promover la armonía social</a:t>
              </a:r>
            </a:p>
          </p:txBody>
        </p:sp>
        <p:sp>
          <p:nvSpPr>
            <p:cNvPr id="17" name="Freeform: Shape 16">
              <a:extLst>
                <a:ext uri="{FF2B5EF4-FFF2-40B4-BE49-F238E27FC236}">
                  <a16:creationId xmlns:a16="http://schemas.microsoft.com/office/drawing/2014/main" id="{632DFFE6-F67D-44DB-B8C1-BD3FE27C1542}"/>
                </a:ext>
              </a:extLst>
            </p:cNvPr>
            <p:cNvSpPr/>
            <p:nvPr/>
          </p:nvSpPr>
          <p:spPr>
            <a:xfrm>
              <a:off x="275284" y="308746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defTabSz="977900">
                <a:lnSpc>
                  <a:spcPct val="90000"/>
                </a:lnSpc>
                <a:spcBef>
                  <a:spcPct val="0"/>
                </a:spcBef>
                <a:spcAft>
                  <a:spcPct val="35000"/>
                </a:spcAft>
                <a:defRPr/>
              </a:pPr>
              <a:r>
                <a:rPr lang="es-ES" sz="2200" dirty="0">
                  <a:solidFill>
                    <a:srgbClr val="FFFFFF"/>
                  </a:solidFill>
                </a:rPr>
                <a:t>Promover el distanciamiento social, desalentar las reuniones religiosas y adaptar los rituales</a:t>
              </a:r>
              <a:endParaRPr kumimoji="0" lang="es-419" sz="2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F1F00356-BC18-4ADB-B032-337457AE6471}"/>
                </a:ext>
              </a:extLst>
            </p:cNvPr>
            <p:cNvSpPr/>
            <p:nvPr/>
          </p:nvSpPr>
          <p:spPr>
            <a:xfrm>
              <a:off x="275284" y="400024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defTabSz="977900">
                <a:lnSpc>
                  <a:spcPct val="90000"/>
                </a:lnSpc>
                <a:spcBef>
                  <a:spcPct val="0"/>
                </a:spcBef>
                <a:spcAft>
                  <a:spcPct val="35000"/>
                </a:spcAft>
                <a:defRPr/>
              </a:pPr>
              <a:r>
                <a:rPr lang="es-ES" sz="2200" dirty="0">
                  <a:solidFill>
                    <a:srgbClr val="FFFFFF"/>
                  </a:solidFill>
                </a:rPr>
                <a:t>Promover el lavado de manos y la higiene</a:t>
              </a:r>
              <a:endParaRPr kumimoji="0" lang="es-419" sz="2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1C847C87-9A90-40BE-A4EC-63744CECEAEF}"/>
                </a:ext>
              </a:extLst>
            </p:cNvPr>
            <p:cNvSpPr/>
            <p:nvPr/>
          </p:nvSpPr>
          <p:spPr>
            <a:xfrm>
              <a:off x="275284" y="491302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defTabSz="977900">
                <a:lnSpc>
                  <a:spcPct val="90000"/>
                </a:lnSpc>
                <a:spcBef>
                  <a:spcPct val="0"/>
                </a:spcBef>
                <a:spcAft>
                  <a:spcPct val="35000"/>
                </a:spcAft>
                <a:defRPr/>
              </a:pPr>
              <a:r>
                <a:rPr lang="es-ES" sz="2200" dirty="0">
                  <a:solidFill>
                    <a:srgbClr val="FFFFFF"/>
                  </a:solidFill>
                </a:rPr>
                <a:t>Abordar las necesidades específicas de los grupos vulnerables</a:t>
              </a:r>
              <a:endParaRPr kumimoji="0" lang="es-419" sz="2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53ABCF9B-027B-4B5D-BC7A-FC6F0E96790B}"/>
                </a:ext>
              </a:extLst>
            </p:cNvPr>
            <p:cNvSpPr/>
            <p:nvPr/>
          </p:nvSpPr>
          <p:spPr>
            <a:xfrm>
              <a:off x="275284" y="582580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defTabSz="977900">
                <a:lnSpc>
                  <a:spcPct val="90000"/>
                </a:lnSpc>
                <a:spcBef>
                  <a:spcPct val="0"/>
                </a:spcBef>
                <a:spcAft>
                  <a:spcPct val="35000"/>
                </a:spcAft>
                <a:defRPr/>
              </a:pPr>
              <a:r>
                <a:rPr lang="es-ES" sz="2200" dirty="0">
                  <a:solidFill>
                    <a:srgbClr val="FFFFFF"/>
                  </a:solidFill>
                </a:rPr>
                <a:t>Prevenir la violencia contra los niños/jóvenes y fomentar su participación activa en la iniciativa</a:t>
              </a:r>
              <a:endParaRPr kumimoji="0" lang="es-419" sz="2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id="{F9975785-6601-BA4E-B7B1-8E865F5B5F6F}"/>
              </a:ext>
            </a:extLst>
          </p:cNvPr>
          <p:cNvPicPr>
            <a:picLocks noChangeAspect="1"/>
          </p:cNvPicPr>
          <p:nvPr/>
        </p:nvPicPr>
        <p:blipFill rotWithShape="1">
          <a:blip r:embed="rId5"/>
          <a:srcRect l="1889" r="8028" b="3903"/>
          <a:stretch/>
        </p:blipFill>
        <p:spPr>
          <a:xfrm>
            <a:off x="6690729" y="-1940"/>
            <a:ext cx="5501271" cy="3055237"/>
          </a:xfrm>
          <a:prstGeom prst="rect">
            <a:avLst/>
          </a:prstGeom>
        </p:spPr>
      </p:pic>
      <p:grpSp>
        <p:nvGrpSpPr>
          <p:cNvPr id="9" name="Group 8">
            <a:extLst>
              <a:ext uri="{FF2B5EF4-FFF2-40B4-BE49-F238E27FC236}">
                <a16:creationId xmlns:a16="http://schemas.microsoft.com/office/drawing/2014/main" id="{4B9BC681-53D5-4F18-A886-EB684C55A06D}"/>
              </a:ext>
            </a:extLst>
          </p:cNvPr>
          <p:cNvGrpSpPr/>
          <p:nvPr/>
        </p:nvGrpSpPr>
        <p:grpSpPr>
          <a:xfrm>
            <a:off x="6690728" y="3070407"/>
            <a:ext cx="5501271" cy="3780008"/>
            <a:chOff x="0" y="0"/>
            <a:chExt cx="12192000" cy="6857999"/>
          </a:xfrm>
        </p:grpSpPr>
        <p:pic>
          <p:nvPicPr>
            <p:cNvPr id="10" name="Picture 9">
              <a:extLst>
                <a:ext uri="{FF2B5EF4-FFF2-40B4-BE49-F238E27FC236}">
                  <a16:creationId xmlns:a16="http://schemas.microsoft.com/office/drawing/2014/main" id="{6ED64640-EA67-48E9-BB59-F87DA2E08A12}"/>
                </a:ext>
              </a:extLst>
            </p:cNvPr>
            <p:cNvPicPr>
              <a:picLocks noChangeAspect="1"/>
            </p:cNvPicPr>
            <p:nvPr/>
          </p:nvPicPr>
          <p:blipFill rotWithShape="1">
            <a:blip r:embed="rId6"/>
            <a:srcRect r="10180" b="15687"/>
            <a:stretch/>
          </p:blipFill>
          <p:spPr>
            <a:xfrm>
              <a:off x="2878999" y="3703552"/>
              <a:ext cx="4521310" cy="3141747"/>
            </a:xfrm>
            <a:prstGeom prst="rect">
              <a:avLst/>
            </a:prstGeom>
            <a:ln w="12700">
              <a:solidFill>
                <a:schemeClr val="tx1"/>
              </a:solidFill>
            </a:ln>
          </p:spPr>
        </p:pic>
        <p:pic>
          <p:nvPicPr>
            <p:cNvPr id="12" name="Picture 11">
              <a:extLst>
                <a:ext uri="{FF2B5EF4-FFF2-40B4-BE49-F238E27FC236}">
                  <a16:creationId xmlns:a16="http://schemas.microsoft.com/office/drawing/2014/main" id="{BAF18AE1-1C1C-457C-A911-52CA531C1384}"/>
                </a:ext>
              </a:extLst>
            </p:cNvPr>
            <p:cNvPicPr>
              <a:picLocks noChangeAspect="1"/>
            </p:cNvPicPr>
            <p:nvPr/>
          </p:nvPicPr>
          <p:blipFill>
            <a:blip r:embed="rId7"/>
            <a:stretch>
              <a:fillRect/>
            </a:stretch>
          </p:blipFill>
          <p:spPr>
            <a:xfrm>
              <a:off x="0" y="3693636"/>
              <a:ext cx="2878999" cy="3164363"/>
            </a:xfrm>
            <a:prstGeom prst="rect">
              <a:avLst/>
            </a:prstGeom>
            <a:ln>
              <a:solidFill>
                <a:schemeClr val="tx1"/>
              </a:solidFill>
            </a:ln>
          </p:spPr>
        </p:pic>
        <p:pic>
          <p:nvPicPr>
            <p:cNvPr id="13" name="Picture 2" descr="mck0259o">
              <a:extLst>
                <a:ext uri="{FF2B5EF4-FFF2-40B4-BE49-F238E27FC236}">
                  <a16:creationId xmlns:a16="http://schemas.microsoft.com/office/drawing/2014/main" id="{E8EE7BC9-0746-4D96-AC54-92AE7A299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038910" cy="3716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CA50D6F-8CD0-4736-A25A-95E862A99B39}"/>
                </a:ext>
              </a:extLst>
            </p:cNvPr>
            <p:cNvPicPr>
              <a:picLocks noChangeAspect="1"/>
            </p:cNvPicPr>
            <p:nvPr/>
          </p:nvPicPr>
          <p:blipFill rotWithShape="1">
            <a:blip r:embed="rId9"/>
            <a:srcRect b="12519"/>
            <a:stretch/>
          </p:blipFill>
          <p:spPr>
            <a:xfrm>
              <a:off x="6038910" y="0"/>
              <a:ext cx="6153090" cy="3693636"/>
            </a:xfrm>
            <a:prstGeom prst="rect">
              <a:avLst/>
            </a:prstGeom>
            <a:ln>
              <a:solidFill>
                <a:schemeClr val="tx1"/>
              </a:solidFill>
            </a:ln>
          </p:spPr>
        </p:pic>
        <p:pic>
          <p:nvPicPr>
            <p:cNvPr id="16" name="Picture 15">
              <a:extLst>
                <a:ext uri="{FF2B5EF4-FFF2-40B4-BE49-F238E27FC236}">
                  <a16:creationId xmlns:a16="http://schemas.microsoft.com/office/drawing/2014/main" id="{941AB7E7-7419-4D42-9C36-237F54C6C212}"/>
                </a:ext>
              </a:extLst>
            </p:cNvPr>
            <p:cNvPicPr>
              <a:picLocks noChangeAspect="1"/>
            </p:cNvPicPr>
            <p:nvPr/>
          </p:nvPicPr>
          <p:blipFill rotWithShape="1">
            <a:blip r:embed="rId10"/>
            <a:srcRect b="19332"/>
            <a:stretch/>
          </p:blipFill>
          <p:spPr>
            <a:xfrm>
              <a:off x="7400309" y="3693636"/>
              <a:ext cx="4791691" cy="3164363"/>
            </a:xfrm>
            <a:prstGeom prst="rect">
              <a:avLst/>
            </a:prstGeom>
            <a:ln>
              <a:solidFill>
                <a:schemeClr val="tx1"/>
              </a:solidFill>
            </a:ln>
          </p:spPr>
        </p:pic>
      </p:grpSp>
    </p:spTree>
    <p:extLst>
      <p:ext uri="{BB962C8B-B14F-4D97-AF65-F5344CB8AC3E}">
        <p14:creationId xmlns:p14="http://schemas.microsoft.com/office/powerpoint/2010/main" val="245309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79">
            <a:extLst>
              <a:ext uri="{FF2B5EF4-FFF2-40B4-BE49-F238E27FC236}">
                <a16:creationId xmlns:a16="http://schemas.microsoft.com/office/drawing/2014/main" id="{2A964BE7-0C3A-7245-8C11-4167FC652BF8}"/>
              </a:ext>
            </a:extLst>
          </p:cNvPr>
          <p:cNvSpPr/>
          <p:nvPr/>
        </p:nvSpPr>
        <p:spPr>
          <a:xfrm>
            <a:off x="62435" y="102770"/>
            <a:ext cx="12027747" cy="6771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a:pPr>
            <a:r>
              <a:rPr lang="es-419" altLang="en-US" sz="4400" b="1" dirty="0">
                <a:latin typeface="Apple Braille Pinpoint 8 Dot" pitchFamily="2" charset="0"/>
              </a:rPr>
              <a:t>#</a:t>
            </a:r>
            <a:r>
              <a:rPr lang="es-419" sz="4400" b="1" dirty="0" err="1">
                <a:latin typeface="Apple Braille Pinpoint 8 Dot"/>
              </a:rPr>
              <a:t>FaithInAction</a:t>
            </a:r>
            <a:r>
              <a:rPr lang="es-419" sz="4400" b="1" dirty="0">
                <a:latin typeface="Apple Braille Pinpoint 8 Dot"/>
              </a:rPr>
              <a:t>  Estrategias COVID-19</a:t>
            </a:r>
            <a:endParaRPr kumimoji="0" lang="es-419" altLang="en-US" sz="4600" b="1" i="0" u="none" strike="noStrike" kern="1200" cap="none" spc="0" normalizeH="0" baseline="0" noProof="0" dirty="0">
              <a:ln>
                <a:noFill/>
              </a:ln>
              <a:solidFill>
                <a:srgbClr val="00B0F0"/>
              </a:solidFill>
              <a:effectLst/>
              <a:uLnTx/>
              <a:uFillTx/>
              <a:latin typeface="Apple Braille Pinpoint 8 Dot" pitchFamily="2" charset="0"/>
              <a:ea typeface="+mn-ea"/>
              <a:cs typeface="+mn-cs"/>
            </a:endParaRPr>
          </a:p>
        </p:txBody>
      </p:sp>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UNICEF/UN0306241</a:t>
            </a:r>
          </a:p>
        </p:txBody>
      </p:sp>
      <p:sp>
        <p:nvSpPr>
          <p:cNvPr id="2" name="Rectangle 2">
            <a:extLst>
              <a:ext uri="{FF2B5EF4-FFF2-40B4-BE49-F238E27FC236}">
                <a16:creationId xmlns:a16="http://schemas.microsoft.com/office/drawing/2014/main" id="{5D083A7A-5090-544A-8909-66C265F0A2A3}"/>
              </a:ext>
            </a:extLst>
          </p:cNvPr>
          <p:cNvSpPr>
            <a:spLocks noChangeArrowheads="1"/>
          </p:cNvSpPr>
          <p:nvPr/>
        </p:nvSpPr>
        <p:spPr bwMode="auto">
          <a:xfrm>
            <a:off x="6690731" y="11551"/>
            <a:ext cx="169884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8A60DBCB-41F2-E943-8CDE-A2E0DE760181}"/>
              </a:ext>
            </a:extLst>
          </p:cNvPr>
          <p:cNvSpPr>
            <a:spLocks noChangeArrowheads="1"/>
          </p:cNvSpPr>
          <p:nvPr/>
        </p:nvSpPr>
        <p:spPr bwMode="auto">
          <a:xfrm>
            <a:off x="6690729" y="379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A59EC94E-CA37-4233-AF4B-AD94797A8AE1}"/>
              </a:ext>
            </a:extLst>
          </p:cNvPr>
          <p:cNvGrpSpPr/>
          <p:nvPr/>
        </p:nvGrpSpPr>
        <p:grpSpPr>
          <a:xfrm>
            <a:off x="206696" y="652810"/>
            <a:ext cx="11069472" cy="5924341"/>
            <a:chOff x="264197" y="2143434"/>
            <a:chExt cx="7768407" cy="4153032"/>
          </a:xfrm>
        </p:grpSpPr>
        <p:sp>
          <p:nvSpPr>
            <p:cNvPr id="94" name="Freeform: Shape 93">
              <a:extLst>
                <a:ext uri="{FF2B5EF4-FFF2-40B4-BE49-F238E27FC236}">
                  <a16:creationId xmlns:a16="http://schemas.microsoft.com/office/drawing/2014/main" id="{BD38BBB9-8081-4195-B031-4B2DA1507596}"/>
                </a:ext>
              </a:extLst>
            </p:cNvPr>
            <p:cNvSpPr/>
            <p:nvPr/>
          </p:nvSpPr>
          <p:spPr>
            <a:xfrm rot="16200000" flipH="1">
              <a:off x="380959" y="3182972"/>
              <a:ext cx="2079076" cy="0"/>
            </a:xfrm>
            <a:custGeom>
              <a:avLst/>
              <a:gdLst>
                <a:gd name="connsiteX0" fmla="*/ 904240 w 904240"/>
                <a:gd name="connsiteY0" fmla="*/ 0 h 0"/>
                <a:gd name="connsiteX1" fmla="*/ 0 w 904240"/>
                <a:gd name="connsiteY1" fmla="*/ 0 h 0"/>
              </a:gdLst>
              <a:ahLst/>
              <a:cxnLst>
                <a:cxn ang="0">
                  <a:pos x="connsiteX0" y="connsiteY0"/>
                </a:cxn>
                <a:cxn ang="0">
                  <a:pos x="connsiteX1" y="connsiteY1"/>
                </a:cxn>
              </a:cxnLst>
              <a:rect l="l" t="t" r="r" b="b"/>
              <a:pathLst>
                <a:path w="904240">
                  <a:moveTo>
                    <a:pt x="904240" y="0"/>
                  </a:moveTo>
                  <a:lnTo>
                    <a:pt x="0" y="0"/>
                  </a:lnTo>
                </a:path>
              </a:pathLst>
            </a:custGeom>
            <a:noFill/>
            <a:ln w="12700" cap="flat" cmpd="sng" algn="ctr">
              <a:solidFill>
                <a:srgbClr val="00ACC4"/>
              </a:solidFill>
              <a:prstDash val="solid"/>
              <a:miter lim="800000"/>
              <a:tailEnd type="oval" w="lg" len="lg"/>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46EFECFA-2471-4B28-A496-C91A3175F2E4}"/>
                </a:ext>
              </a:extLst>
            </p:cNvPr>
            <p:cNvSpPr/>
            <p:nvPr/>
          </p:nvSpPr>
          <p:spPr>
            <a:xfrm rot="16200000">
              <a:off x="273108" y="2159654"/>
              <a:ext cx="1523714" cy="1523707"/>
            </a:xfrm>
            <a:custGeom>
              <a:avLst/>
              <a:gdLst>
                <a:gd name="connsiteX0" fmla="*/ 765610 w 939675"/>
                <a:gd name="connsiteY0" fmla="*/ 478759 h 939671"/>
                <a:gd name="connsiteX1" fmla="*/ 478761 w 939675"/>
                <a:gd name="connsiteY1" fmla="*/ 765607 h 939671"/>
                <a:gd name="connsiteX2" fmla="*/ 191913 w 939675"/>
                <a:gd name="connsiteY2" fmla="*/ 478759 h 939671"/>
                <a:gd name="connsiteX3" fmla="*/ 478761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020"/>
                    <a:pt x="637023" y="765607"/>
                    <a:pt x="478761" y="765607"/>
                  </a:cubicBezTo>
                  <a:cubicBezTo>
                    <a:pt x="320500" y="765607"/>
                    <a:pt x="191913" y="637020"/>
                    <a:pt x="191913" y="478759"/>
                  </a:cubicBezTo>
                  <a:cubicBezTo>
                    <a:pt x="191913" y="320499"/>
                    <a:pt x="320500" y="191912"/>
                    <a:pt x="478761" y="191912"/>
                  </a:cubicBezTo>
                  <a:cubicBezTo>
                    <a:pt x="637023" y="191912"/>
                    <a:pt x="765610" y="320499"/>
                    <a:pt x="765610" y="478759"/>
                  </a:cubicBezTo>
                  <a:close/>
                </a:path>
              </a:pathLst>
            </a:custGeom>
            <a:solidFill>
              <a:srgbClr val="00ACC4"/>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3E7B26E2-C762-48F4-ADC0-CE67882626FE}"/>
                </a:ext>
              </a:extLst>
            </p:cNvPr>
            <p:cNvSpPr/>
            <p:nvPr/>
          </p:nvSpPr>
          <p:spPr>
            <a:xfrm rot="16200000">
              <a:off x="284998" y="3323993"/>
              <a:ext cx="1523714" cy="1523707"/>
            </a:xfrm>
            <a:custGeom>
              <a:avLst/>
              <a:gdLst>
                <a:gd name="connsiteX0" fmla="*/ 765610 w 939675"/>
                <a:gd name="connsiteY0" fmla="*/ 478759 h 939671"/>
                <a:gd name="connsiteX1" fmla="*/ 478762 w 939675"/>
                <a:gd name="connsiteY1" fmla="*/ 765607 h 939671"/>
                <a:gd name="connsiteX2" fmla="*/ 191913 w 939675"/>
                <a:gd name="connsiteY2" fmla="*/ 478759 h 939671"/>
                <a:gd name="connsiteX3" fmla="*/ 478762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181"/>
                    <a:pt x="637184" y="765607"/>
                    <a:pt x="478762" y="765607"/>
                  </a:cubicBezTo>
                  <a:cubicBezTo>
                    <a:pt x="320340" y="765607"/>
                    <a:pt x="191913" y="637181"/>
                    <a:pt x="191913" y="478759"/>
                  </a:cubicBezTo>
                  <a:cubicBezTo>
                    <a:pt x="191913" y="320338"/>
                    <a:pt x="320340" y="191912"/>
                    <a:pt x="478762" y="191912"/>
                  </a:cubicBezTo>
                  <a:cubicBezTo>
                    <a:pt x="637184" y="191912"/>
                    <a:pt x="765610" y="320338"/>
                    <a:pt x="765610" y="478759"/>
                  </a:cubicBezTo>
                  <a:close/>
                </a:path>
              </a:pathLst>
            </a:custGeom>
            <a:solidFill>
              <a:srgbClr val="F6871F"/>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848834D4-D2D0-4198-A0D9-6CE0928BA0D4}"/>
                </a:ext>
              </a:extLst>
            </p:cNvPr>
            <p:cNvSpPr/>
            <p:nvPr/>
          </p:nvSpPr>
          <p:spPr>
            <a:xfrm rot="16200000">
              <a:off x="264194" y="4765581"/>
              <a:ext cx="1523714" cy="1523707"/>
            </a:xfrm>
            <a:custGeom>
              <a:avLst/>
              <a:gdLst>
                <a:gd name="connsiteX0" fmla="*/ 765610 w 939675"/>
                <a:gd name="connsiteY0" fmla="*/ 478760 h 939671"/>
                <a:gd name="connsiteX1" fmla="*/ 478761 w 939675"/>
                <a:gd name="connsiteY1" fmla="*/ 765607 h 939671"/>
                <a:gd name="connsiteX2" fmla="*/ 191913 w 939675"/>
                <a:gd name="connsiteY2" fmla="*/ 478760 h 939671"/>
                <a:gd name="connsiteX3" fmla="*/ 478761 w 939675"/>
                <a:gd name="connsiteY3" fmla="*/ 191912 h 939671"/>
                <a:gd name="connsiteX4" fmla="*/ 765610 w 939675"/>
                <a:gd name="connsiteY4" fmla="*/ 478760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60"/>
                  </a:moveTo>
                  <a:cubicBezTo>
                    <a:pt x="765610" y="637020"/>
                    <a:pt x="637023" y="765607"/>
                    <a:pt x="478761" y="765607"/>
                  </a:cubicBezTo>
                  <a:cubicBezTo>
                    <a:pt x="320500" y="765607"/>
                    <a:pt x="191913" y="637020"/>
                    <a:pt x="191913" y="478760"/>
                  </a:cubicBezTo>
                  <a:cubicBezTo>
                    <a:pt x="191913" y="320499"/>
                    <a:pt x="320500" y="191912"/>
                    <a:pt x="478761" y="191912"/>
                  </a:cubicBezTo>
                  <a:cubicBezTo>
                    <a:pt x="637023" y="191912"/>
                    <a:pt x="765610" y="320499"/>
                    <a:pt x="765610" y="478760"/>
                  </a:cubicBezTo>
                  <a:close/>
                </a:path>
              </a:pathLst>
            </a:custGeom>
            <a:solidFill>
              <a:srgbClr val="00A28F"/>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DF71B47E-7DC9-4E9E-AAC1-2C59A4B22BB5}"/>
                </a:ext>
              </a:extLst>
            </p:cNvPr>
            <p:cNvSpPr/>
            <p:nvPr/>
          </p:nvSpPr>
          <p:spPr>
            <a:xfrm rot="16200000">
              <a:off x="3949063" y="2147624"/>
              <a:ext cx="1523714" cy="1523707"/>
            </a:xfrm>
            <a:custGeom>
              <a:avLst/>
              <a:gdLst>
                <a:gd name="connsiteX0" fmla="*/ 765610 w 939675"/>
                <a:gd name="connsiteY0" fmla="*/ 478760 h 939671"/>
                <a:gd name="connsiteX1" fmla="*/ 478762 w 939675"/>
                <a:gd name="connsiteY1" fmla="*/ 765607 h 939671"/>
                <a:gd name="connsiteX2" fmla="*/ 191913 w 939675"/>
                <a:gd name="connsiteY2" fmla="*/ 478760 h 939671"/>
                <a:gd name="connsiteX3" fmla="*/ 478762 w 939675"/>
                <a:gd name="connsiteY3" fmla="*/ 191912 h 939671"/>
                <a:gd name="connsiteX4" fmla="*/ 765610 w 939675"/>
                <a:gd name="connsiteY4" fmla="*/ 478760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60"/>
                  </a:moveTo>
                  <a:cubicBezTo>
                    <a:pt x="765610" y="637181"/>
                    <a:pt x="637184" y="765607"/>
                    <a:pt x="478762" y="765607"/>
                  </a:cubicBezTo>
                  <a:cubicBezTo>
                    <a:pt x="320340" y="765607"/>
                    <a:pt x="191913" y="637181"/>
                    <a:pt x="191913" y="478760"/>
                  </a:cubicBezTo>
                  <a:cubicBezTo>
                    <a:pt x="191913" y="320338"/>
                    <a:pt x="320340" y="191912"/>
                    <a:pt x="478762" y="191912"/>
                  </a:cubicBezTo>
                  <a:cubicBezTo>
                    <a:pt x="637184" y="191912"/>
                    <a:pt x="765610" y="320338"/>
                    <a:pt x="765610" y="478760"/>
                  </a:cubicBezTo>
                  <a:close/>
                </a:path>
              </a:pathLst>
            </a:custGeom>
            <a:solidFill>
              <a:srgbClr val="004068"/>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41567A6F-1BA1-4ABF-8505-551E96B21B78}"/>
                </a:ext>
              </a:extLst>
            </p:cNvPr>
            <p:cNvSpPr/>
            <p:nvPr/>
          </p:nvSpPr>
          <p:spPr>
            <a:xfrm rot="16200000">
              <a:off x="3959360" y="3397050"/>
              <a:ext cx="1523714" cy="1523707"/>
            </a:xfrm>
            <a:custGeom>
              <a:avLst/>
              <a:gdLst>
                <a:gd name="connsiteX0" fmla="*/ 765610 w 939675"/>
                <a:gd name="connsiteY0" fmla="*/ 478759 h 939671"/>
                <a:gd name="connsiteX1" fmla="*/ 478761 w 939675"/>
                <a:gd name="connsiteY1" fmla="*/ 765607 h 939671"/>
                <a:gd name="connsiteX2" fmla="*/ 191913 w 939675"/>
                <a:gd name="connsiteY2" fmla="*/ 478759 h 939671"/>
                <a:gd name="connsiteX3" fmla="*/ 478761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020"/>
                    <a:pt x="637023" y="765607"/>
                    <a:pt x="478761" y="765607"/>
                  </a:cubicBezTo>
                  <a:cubicBezTo>
                    <a:pt x="320500" y="765607"/>
                    <a:pt x="191913" y="637020"/>
                    <a:pt x="191913" y="478759"/>
                  </a:cubicBezTo>
                  <a:cubicBezTo>
                    <a:pt x="191913" y="320499"/>
                    <a:pt x="320500" y="191912"/>
                    <a:pt x="478761" y="191912"/>
                  </a:cubicBezTo>
                  <a:cubicBezTo>
                    <a:pt x="637023" y="191912"/>
                    <a:pt x="765610" y="320499"/>
                    <a:pt x="765610" y="478759"/>
                  </a:cubicBezTo>
                  <a:close/>
                </a:path>
              </a:pathLst>
            </a:custGeom>
            <a:solidFill>
              <a:sysClr val="window" lastClr="FFFFFF">
                <a:lumMod val="50000"/>
              </a:sysClr>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89C13887-D885-4EB0-8A4C-C3C449E61633}"/>
                </a:ext>
              </a:extLst>
            </p:cNvPr>
            <p:cNvSpPr/>
            <p:nvPr/>
          </p:nvSpPr>
          <p:spPr>
            <a:xfrm rot="16200000">
              <a:off x="3983346" y="4772755"/>
              <a:ext cx="1523714" cy="1523707"/>
            </a:xfrm>
            <a:custGeom>
              <a:avLst/>
              <a:gdLst>
                <a:gd name="connsiteX0" fmla="*/ 765610 w 939675"/>
                <a:gd name="connsiteY0" fmla="*/ 478759 h 939671"/>
                <a:gd name="connsiteX1" fmla="*/ 478762 w 939675"/>
                <a:gd name="connsiteY1" fmla="*/ 765607 h 939671"/>
                <a:gd name="connsiteX2" fmla="*/ 191913 w 939675"/>
                <a:gd name="connsiteY2" fmla="*/ 478759 h 939671"/>
                <a:gd name="connsiteX3" fmla="*/ 478762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181"/>
                    <a:pt x="637184" y="765607"/>
                    <a:pt x="478762" y="765607"/>
                  </a:cubicBezTo>
                  <a:cubicBezTo>
                    <a:pt x="320340" y="765607"/>
                    <a:pt x="191913" y="637181"/>
                    <a:pt x="191913" y="478759"/>
                  </a:cubicBezTo>
                  <a:cubicBezTo>
                    <a:pt x="191913" y="320338"/>
                    <a:pt x="320340" y="191912"/>
                    <a:pt x="478762" y="191912"/>
                  </a:cubicBezTo>
                  <a:cubicBezTo>
                    <a:pt x="637184" y="191912"/>
                    <a:pt x="765610" y="320338"/>
                    <a:pt x="765610" y="478759"/>
                  </a:cubicBezTo>
                  <a:close/>
                </a:path>
              </a:pathLst>
            </a:custGeom>
            <a:solidFill>
              <a:srgbClr val="D74B29"/>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96B9045E-A091-4863-A38E-A67F1415FD71}"/>
                </a:ext>
              </a:extLst>
            </p:cNvPr>
            <p:cNvSpPr/>
            <p:nvPr/>
          </p:nvSpPr>
          <p:spPr>
            <a:xfrm rot="16200000">
              <a:off x="700811" y="2551409"/>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5" name="Oval 74">
              <a:extLst>
                <a:ext uri="{FF2B5EF4-FFF2-40B4-BE49-F238E27FC236}">
                  <a16:creationId xmlns:a16="http://schemas.microsoft.com/office/drawing/2014/main" id="{B81EE4EF-2993-4294-8E3B-489FDFFCAC2B}"/>
                </a:ext>
              </a:extLst>
            </p:cNvPr>
            <p:cNvSpPr/>
            <p:nvPr/>
          </p:nvSpPr>
          <p:spPr>
            <a:xfrm rot="16200000">
              <a:off x="678526" y="3722572"/>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6" name="Oval 75">
              <a:extLst>
                <a:ext uri="{FF2B5EF4-FFF2-40B4-BE49-F238E27FC236}">
                  <a16:creationId xmlns:a16="http://schemas.microsoft.com/office/drawing/2014/main" id="{B0E1A9A2-0000-4515-A6E2-F85A2B10B70E}"/>
                </a:ext>
              </a:extLst>
            </p:cNvPr>
            <p:cNvSpPr/>
            <p:nvPr/>
          </p:nvSpPr>
          <p:spPr>
            <a:xfrm rot="16200000">
              <a:off x="4382057" y="2519034"/>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7" name="Oval 76">
              <a:extLst>
                <a:ext uri="{FF2B5EF4-FFF2-40B4-BE49-F238E27FC236}">
                  <a16:creationId xmlns:a16="http://schemas.microsoft.com/office/drawing/2014/main" id="{A0942A0E-2700-49A6-806B-D73A3E2D3755}"/>
                </a:ext>
              </a:extLst>
            </p:cNvPr>
            <p:cNvSpPr/>
            <p:nvPr/>
          </p:nvSpPr>
          <p:spPr>
            <a:xfrm rot="16200000">
              <a:off x="4383704" y="5149696"/>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8" name="Oval 77">
              <a:extLst>
                <a:ext uri="{FF2B5EF4-FFF2-40B4-BE49-F238E27FC236}">
                  <a16:creationId xmlns:a16="http://schemas.microsoft.com/office/drawing/2014/main" id="{7534C363-9B95-44AA-9571-4FB321238D2C}"/>
                </a:ext>
              </a:extLst>
            </p:cNvPr>
            <p:cNvSpPr/>
            <p:nvPr/>
          </p:nvSpPr>
          <p:spPr>
            <a:xfrm rot="16200000">
              <a:off x="673550" y="5147391"/>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9" name="Oval 78">
              <a:extLst>
                <a:ext uri="{FF2B5EF4-FFF2-40B4-BE49-F238E27FC236}">
                  <a16:creationId xmlns:a16="http://schemas.microsoft.com/office/drawing/2014/main" id="{15892E3F-F61E-4F06-BD33-E92A144D0A62}"/>
                </a:ext>
              </a:extLst>
            </p:cNvPr>
            <p:cNvSpPr/>
            <p:nvPr/>
          </p:nvSpPr>
          <p:spPr>
            <a:xfrm rot="16200000">
              <a:off x="4382058" y="3792079"/>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DA5997A-ED52-48FC-91FF-261C0E42681A}"/>
                </a:ext>
              </a:extLst>
            </p:cNvPr>
            <p:cNvSpPr/>
            <p:nvPr/>
          </p:nvSpPr>
          <p:spPr>
            <a:xfrm>
              <a:off x="1625393" y="2455999"/>
              <a:ext cx="2597692" cy="12945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0" cap="none" spc="-30" normalizeH="0" dirty="0">
                  <a:ln>
                    <a:noFill/>
                  </a:ln>
                  <a:effectLst/>
                  <a:uLnTx/>
                  <a:uFillTx/>
                  <a:latin typeface="Arial" panose="020B0604020202020204"/>
                  <a:ea typeface="+mn-ea"/>
                  <a:cs typeface="+mn-cs"/>
                </a:rPr>
                <a:t>Promoción de Alto Nivel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i="0" u="none" strike="noStrike" kern="0" cap="none" spc="0" normalizeH="0" baseline="0" dirty="0">
                  <a:ln>
                    <a:noFill/>
                  </a:ln>
                  <a:effectLst/>
                  <a:uLnTx/>
                  <a:uFillTx/>
                  <a:latin typeface="Arial" panose="020B0604020202020204"/>
                  <a:ea typeface="+mn-ea"/>
                  <a:cs typeface="+mn-cs"/>
                </a:rPr>
                <a:t>La declaración conjunta de la UNICEF y de los 12 principales líderes religiosos será replicada a nivel regional y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b="1" i="0" u="none" strike="noStrike" kern="0" cap="none" spc="0" normalizeH="0" baseline="0" dirty="0">
                  <a:ln>
                    <a:noFill/>
                  </a:ln>
                  <a:effectLst/>
                  <a:uLnTx/>
                  <a:uFillTx/>
                  <a:latin typeface="Arial" panose="020B0604020202020204"/>
                  <a:ea typeface="+mn-ea"/>
                  <a:cs typeface="+mn-cs"/>
                </a:rPr>
                <a:t> </a:t>
              </a:r>
            </a:p>
          </p:txBody>
        </p:sp>
        <p:sp>
          <p:nvSpPr>
            <p:cNvPr id="81" name="Rectangle 80">
              <a:extLst>
                <a:ext uri="{FF2B5EF4-FFF2-40B4-BE49-F238E27FC236}">
                  <a16:creationId xmlns:a16="http://schemas.microsoft.com/office/drawing/2014/main" id="{82A39234-1FAB-41FB-BE3B-BD5024153A34}"/>
                </a:ext>
              </a:extLst>
            </p:cNvPr>
            <p:cNvSpPr/>
            <p:nvPr/>
          </p:nvSpPr>
          <p:spPr>
            <a:xfrm>
              <a:off x="1607086" y="5124135"/>
              <a:ext cx="2790146" cy="116507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419" sz="2400" b="1" kern="0" spc="-100" dirty="0">
                  <a:latin typeface="Arial" panose="020B0604020202020204"/>
                </a:rPr>
                <a:t>Guía Global sobre Temas Importantes y Emergentes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i="0" u="none" strike="noStrike" kern="0" cap="none" spc="0" normalizeH="0" baseline="0" noProof="0" dirty="0">
                  <a:ln>
                    <a:noFill/>
                  </a:ln>
                  <a:effectLst/>
                  <a:uLnTx/>
                  <a:uFillTx/>
                  <a:latin typeface="Arial" panose="020B0604020202020204"/>
                  <a:ea typeface="+mn-ea"/>
                  <a:cs typeface="+mn-cs"/>
                </a:rPr>
                <a:t>Elaboración, difusión y adaptación local de la Guía Mundial de Recursos Temáticos</a:t>
              </a:r>
            </a:p>
          </p:txBody>
        </p:sp>
        <p:sp>
          <p:nvSpPr>
            <p:cNvPr id="82" name="Rectangle 81">
              <a:extLst>
                <a:ext uri="{FF2B5EF4-FFF2-40B4-BE49-F238E27FC236}">
                  <a16:creationId xmlns:a16="http://schemas.microsoft.com/office/drawing/2014/main" id="{7CBF7640-198F-4E89-B95E-FD16F8988A87}"/>
                </a:ext>
              </a:extLst>
            </p:cNvPr>
            <p:cNvSpPr/>
            <p:nvPr/>
          </p:nvSpPr>
          <p:spPr>
            <a:xfrm>
              <a:off x="5311638" y="2459053"/>
              <a:ext cx="2339424" cy="9061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419" sz="2400" b="1" kern="0" dirty="0">
                  <a:latin typeface="Arial" panose="020B0604020202020204"/>
                </a:rPr>
                <a:t>Participación </a:t>
              </a:r>
              <a:r>
                <a:rPr kumimoji="0" lang="es-419" sz="2400" b="1" i="0" u="none" strike="noStrike" kern="0" cap="none" spc="0" normalizeH="0" baseline="0" noProof="0" dirty="0">
                  <a:ln>
                    <a:noFill/>
                  </a:ln>
                  <a:effectLst/>
                  <a:uLnTx/>
                  <a:uFillTx/>
                  <a:latin typeface="Arial" panose="020B0604020202020204"/>
                  <a:ea typeface="+mn-ea"/>
                  <a:cs typeface="+mn-cs"/>
                </a:rPr>
                <a:t>Digital</a:t>
              </a:r>
            </a:p>
            <a:p>
              <a:pPr marL="0" marR="0" lvl="0" indent="0" algn="l" defTabSz="457200" rtl="0" eaLnBrk="1" fontAlgn="auto" latinLnBrk="0" hangingPunct="1">
                <a:lnSpc>
                  <a:spcPct val="100000"/>
                </a:lnSpc>
                <a:spcBef>
                  <a:spcPts val="0"/>
                </a:spcBef>
                <a:spcAft>
                  <a:spcPts val="0"/>
                </a:spcAft>
                <a:buClrTx/>
                <a:buSzTx/>
                <a:buFontTx/>
                <a:buNone/>
                <a:tabLst/>
                <a:defRPr/>
              </a:pPr>
              <a:r>
                <a:rPr lang="es-419" kern="0" dirty="0">
                  <a:latin typeface="Arial" panose="020B0604020202020204"/>
                </a:rPr>
                <a:t>Para una continua comunicación e interés de las comunidades y de los jóvenes</a:t>
              </a:r>
              <a:endParaRPr kumimoji="0" lang="es-419" i="0" u="none" strike="noStrike" kern="0" cap="none" spc="0" normalizeH="0" baseline="0" noProof="0" dirty="0">
                <a:ln>
                  <a:noFill/>
                </a:ln>
                <a:effectLst/>
                <a:uLnTx/>
                <a:uFillTx/>
                <a:latin typeface="Arial" panose="020B0604020202020204"/>
                <a:ea typeface="+mn-ea"/>
                <a:cs typeface="+mn-cs"/>
              </a:endParaRPr>
            </a:p>
          </p:txBody>
        </p:sp>
        <p:sp>
          <p:nvSpPr>
            <p:cNvPr id="83" name="Rectangle 82">
              <a:extLst>
                <a:ext uri="{FF2B5EF4-FFF2-40B4-BE49-F238E27FC236}">
                  <a16:creationId xmlns:a16="http://schemas.microsoft.com/office/drawing/2014/main" id="{10A28834-E852-4D0B-B520-67F79AB99213}"/>
                </a:ext>
              </a:extLst>
            </p:cNvPr>
            <p:cNvSpPr/>
            <p:nvPr/>
          </p:nvSpPr>
          <p:spPr>
            <a:xfrm>
              <a:off x="1622967" y="3657082"/>
              <a:ext cx="2658223" cy="12945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0" cap="none" spc="-60" normalizeH="0" dirty="0">
                  <a:ln>
                    <a:noFill/>
                  </a:ln>
                  <a:effectLst/>
                  <a:uLnTx/>
                  <a:uFillTx/>
                  <a:latin typeface="Arial" panose="020B0604020202020204"/>
                  <a:ea typeface="+mn-ea"/>
                  <a:cs typeface="+mn-cs"/>
                </a:rPr>
                <a:t>Evidencias para la Acción</a:t>
              </a:r>
              <a:endParaRPr kumimoji="0" lang="es-419" sz="1300" b="1" i="0" u="none" strike="noStrike" kern="0" cap="none" spc="-60" normalizeH="0" dirty="0">
                <a:ln>
                  <a:noFill/>
                </a:ln>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419" kern="0" spc="-40" dirty="0">
                  <a:latin typeface="Arial" panose="020B0604020202020204"/>
                </a:rPr>
                <a:t>Recopilación de información sobre conocimientos, actitudes y prácticas</a:t>
              </a:r>
              <a:br>
                <a:rPr lang="es-419" kern="0" spc="-40" dirty="0">
                  <a:latin typeface="Arial" panose="020B0604020202020204"/>
                </a:rPr>
              </a:br>
              <a:r>
                <a:rPr lang="es-419" kern="0" spc="-40" dirty="0">
                  <a:latin typeface="Arial" panose="020B0604020202020204"/>
                </a:rPr>
                <a:t>Propuesta de colaboración con la Asociación Mundial de Antropólogos a través de la AAA</a:t>
              </a:r>
              <a:endParaRPr kumimoji="0" lang="es-419" i="0" u="none" strike="noStrike" kern="0" cap="none" spc="-40" normalizeH="0" dirty="0">
                <a:ln>
                  <a:noFill/>
                </a:ln>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35AF09BB-73DC-465A-9B83-78F90A8BF689}"/>
                </a:ext>
              </a:extLst>
            </p:cNvPr>
            <p:cNvSpPr/>
            <p:nvPr/>
          </p:nvSpPr>
          <p:spPr>
            <a:xfrm>
              <a:off x="5301651" y="3682255"/>
              <a:ext cx="2665585" cy="12945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0" cap="none" spc="-100" normalizeH="0" dirty="0">
                  <a:ln>
                    <a:noFill/>
                  </a:ln>
                  <a:effectLst/>
                  <a:uLnTx/>
                  <a:uFillTx/>
                  <a:latin typeface="Arial" panose="020B0604020202020204"/>
                  <a:ea typeface="+mn-ea"/>
                  <a:cs typeface="+mn-cs"/>
                </a:rPr>
                <a:t>Intercambio para la Acción</a:t>
              </a:r>
            </a:p>
            <a:p>
              <a:pPr marL="0" marR="0" lvl="0" indent="0" algn="l" defTabSz="457200" rtl="0" eaLnBrk="1" fontAlgn="auto" latinLnBrk="0" hangingPunct="1">
                <a:lnSpc>
                  <a:spcPct val="100000"/>
                </a:lnSpc>
                <a:spcBef>
                  <a:spcPts val="0"/>
                </a:spcBef>
                <a:spcAft>
                  <a:spcPts val="0"/>
                </a:spcAft>
                <a:buClrTx/>
                <a:buSzTx/>
                <a:buFontTx/>
                <a:buNone/>
                <a:tabLst/>
                <a:defRPr/>
              </a:pPr>
              <a:r>
                <a:rPr lang="es-419" kern="0" dirty="0">
                  <a:latin typeface="Arial" panose="020B0604020202020204"/>
                </a:rPr>
                <a:t>Webinar</a:t>
              </a:r>
              <a:r>
                <a:rPr kumimoji="0" lang="es-419" i="0" u="none" strike="noStrike" kern="0" cap="none" spc="0" normalizeH="0" baseline="0" dirty="0">
                  <a:ln>
                    <a:noFill/>
                  </a:ln>
                  <a:effectLst/>
                  <a:uLnTx/>
                  <a:uFillTx/>
                  <a:latin typeface="Arial" panose="020B0604020202020204"/>
                  <a:ea typeface="+mn-ea"/>
                  <a:cs typeface="+mn-cs"/>
                </a:rPr>
                <a:t>s Regionales Habituales – su coordinación estará a cargo de la </a:t>
              </a:r>
              <a:r>
                <a:rPr kumimoji="0" lang="es-419" i="0" u="none" strike="noStrike" kern="0" cap="none" spc="0" normalizeH="0" baseline="0" dirty="0" err="1">
                  <a:ln>
                    <a:noFill/>
                  </a:ln>
                  <a:effectLst/>
                  <a:uLnTx/>
                  <a:uFillTx/>
                  <a:latin typeface="Arial" panose="020B0604020202020204"/>
                  <a:ea typeface="+mn-ea"/>
                  <a:cs typeface="+mn-cs"/>
                </a:rPr>
                <a:t>RfP</a:t>
              </a:r>
              <a:r>
                <a:rPr kumimoji="0" lang="es-419" i="0" u="none" strike="noStrike" kern="0" cap="none" spc="0" normalizeH="0" baseline="0" dirty="0">
                  <a:ln>
                    <a:noFill/>
                  </a:ln>
                  <a:effectLst/>
                  <a:uLnTx/>
                  <a:uFillTx/>
                  <a:latin typeface="Arial" panose="020B0604020202020204"/>
                  <a:ea typeface="+mn-ea"/>
                  <a:cs typeface="+mn-cs"/>
                </a:rPr>
                <a:t>, la sede principal y las oficinas regionales de UNICEF; Plataforma Web “home” h</a:t>
              </a:r>
            </a:p>
          </p:txBody>
        </p:sp>
        <p:sp>
          <p:nvSpPr>
            <p:cNvPr id="85" name="Rectangle 84">
              <a:extLst>
                <a:ext uri="{FF2B5EF4-FFF2-40B4-BE49-F238E27FC236}">
                  <a16:creationId xmlns:a16="http://schemas.microsoft.com/office/drawing/2014/main" id="{D3FB126E-43B0-4456-8A1C-13474F82E838}"/>
                </a:ext>
              </a:extLst>
            </p:cNvPr>
            <p:cNvSpPr/>
            <p:nvPr/>
          </p:nvSpPr>
          <p:spPr>
            <a:xfrm>
              <a:off x="5311638" y="5115280"/>
              <a:ext cx="2720966" cy="7767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419" sz="2400" b="1" kern="0" dirty="0">
                  <a:latin typeface="Arial" panose="020B0604020202020204"/>
                </a:rPr>
                <a:t>Rastreo, vigilancia y documentación</a:t>
              </a:r>
              <a:endParaRPr kumimoji="0" lang="es-419" sz="2400" b="1" i="0" u="none" strike="noStrike" kern="0" cap="none" spc="0" normalizeH="0" baseline="0" dirty="0">
                <a:ln>
                  <a:noFill/>
                </a:ln>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419" kern="0" dirty="0">
                  <a:latin typeface="Arial" panose="020B0604020202020204"/>
                </a:rPr>
                <a:t>d</a:t>
              </a:r>
              <a:r>
                <a:rPr kumimoji="0" lang="es-419" i="0" u="none" strike="noStrike" kern="0" cap="none" spc="0" normalizeH="0" baseline="0" dirty="0">
                  <a:ln>
                    <a:noFill/>
                  </a:ln>
                  <a:effectLst/>
                  <a:uLnTx/>
                  <a:uFillTx/>
                  <a:latin typeface="Arial" panose="020B0604020202020204"/>
                  <a:ea typeface="+mn-ea"/>
                  <a:cs typeface="+mn-cs"/>
                </a:rPr>
                <a:t>e los resultados de la campaña </a:t>
              </a:r>
            </a:p>
          </p:txBody>
        </p:sp>
        <p:sp>
          <p:nvSpPr>
            <p:cNvPr id="86" name="Rectangle 85">
              <a:extLst>
                <a:ext uri="{FF2B5EF4-FFF2-40B4-BE49-F238E27FC236}">
                  <a16:creationId xmlns:a16="http://schemas.microsoft.com/office/drawing/2014/main" id="{63FA3897-6E74-4611-AA81-93B46B62C25F}"/>
                </a:ext>
              </a:extLst>
            </p:cNvPr>
            <p:cNvSpPr/>
            <p:nvPr/>
          </p:nvSpPr>
          <p:spPr>
            <a:xfrm>
              <a:off x="804942" y="2494810"/>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1</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3798CFF9-E178-439B-B369-0A9927FE3C31}"/>
                </a:ext>
              </a:extLst>
            </p:cNvPr>
            <p:cNvSpPr/>
            <p:nvPr/>
          </p:nvSpPr>
          <p:spPr>
            <a:xfrm>
              <a:off x="827226" y="3715929"/>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2</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647294DD-0CA5-47EA-9397-F228506A4061}"/>
                </a:ext>
              </a:extLst>
            </p:cNvPr>
            <p:cNvSpPr/>
            <p:nvPr/>
          </p:nvSpPr>
          <p:spPr>
            <a:xfrm>
              <a:off x="812249" y="5149696"/>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3</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C1B831C9-50F2-4CCC-A1E1-A1A52D67B68E}"/>
                </a:ext>
              </a:extLst>
            </p:cNvPr>
            <p:cNvSpPr/>
            <p:nvPr/>
          </p:nvSpPr>
          <p:spPr>
            <a:xfrm>
              <a:off x="4475921" y="2514315"/>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4</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119CD43F-FEBC-4C99-B502-417693788FD7}"/>
                </a:ext>
              </a:extLst>
            </p:cNvPr>
            <p:cNvSpPr/>
            <p:nvPr/>
          </p:nvSpPr>
          <p:spPr>
            <a:xfrm>
              <a:off x="4508472" y="3789634"/>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5</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F6DD3ED5-28F3-46AE-90E4-BE2F13634585}"/>
                </a:ext>
              </a:extLst>
            </p:cNvPr>
            <p:cNvSpPr/>
            <p:nvPr/>
          </p:nvSpPr>
          <p:spPr>
            <a:xfrm>
              <a:off x="4490396" y="5167086"/>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6</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991095746"/>
      </p:ext>
    </p:extLst>
  </p:cSld>
  <p:clrMapOvr>
    <a:masterClrMapping/>
  </p:clrMapOvr>
</p:sld>
</file>

<file path=ppt/theme/theme1.xml><?xml version="1.0" encoding="utf-8"?>
<a:theme xmlns:a="http://schemas.openxmlformats.org/drawingml/2006/main" name="UNICEF">
  <a:themeElements>
    <a:clrScheme name="Hyperlink">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00AEE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2.xml><?xml version="1.0" encoding="utf-8"?>
<a:theme xmlns:a="http://schemas.openxmlformats.org/drawingml/2006/main" name="1_UNICEF">
  <a:themeElements>
    <a:clrScheme name="Hyperlink">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00AEE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mso-contentType ?>
<customXsn xmlns="http://schemas.microsoft.com/office/2006/metadata/customXsn">
  <xsnLocation/>
  <cached>True</cached>
  <openByDefault>True</openByDefault>
  <xsnScope/>
</customXsn>
</file>

<file path=customXml/item4.xml><?xml version="1.0" encoding="utf-8"?>
<p:properties xmlns:p="http://schemas.microsoft.com/office/2006/metadata/properties" xmlns:xsi="http://www.w3.org/2001/XMLSchema-instance" xmlns:pc="http://schemas.microsoft.com/office/infopath/2007/PartnerControls">
  <documentManagement>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Division of Communication-456G</TermName>
          <TermId xmlns="http://schemas.microsoft.com/office/infopath/2007/PartnerControls">48d7ec51-1223-45a5-bbd8-01149395ec76</TermId>
        </TermInfo>
      </Terms>
    </ga975397408f43e4b84ec8e5a598e523>
    <TaxCatchAll xmlns="ca283e0b-db31-4043-a2ef-b80661bf084a">
      <Value>4</Value>
      <Value>2</Value>
      <Value>14</Value>
    </TaxCatchAll>
    <Year xmlns="e71389b5-493a-4e4f-b7b7-cec2a155828e" xsi:nil="true"/>
    <k8c968e8c72a4eda96b7e8fdbe192be2 xmlns="ca283e0b-db31-4043-a2ef-b80661bf084a">
      <Terms xmlns="http://schemas.microsoft.com/office/infopath/2007/PartnerControls"/>
    </k8c968e8c72a4eda96b7e8fdbe192be2>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Campaign xmlns="e71389b5-493a-4e4f-b7b7-cec2a155828e" xsi:nil="true"/>
    <h6a71f3e574e4344bc34f3fc9dd20054 xmlns="ca283e0b-db31-4043-a2ef-b80661bf084a">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62fe7219-0ec3-42ac-964d-70ae5d8291bb</TermId>
        </TermInfo>
      </Terms>
    </h6a71f3e574e4344bc34f3fc9dd20054>
    <Area xmlns="e71389b5-493a-4e4f-b7b7-cec2a155828e" xsi:nil="true"/>
    <CategoryDescription xmlns="http://schemas.microsoft.com/sharepoint.v3" xsi:nil="true"/>
    <RecipientsEmail xmlns="ca283e0b-db31-4043-a2ef-b80661bf084a" xsi:nil="true"/>
    <mda26ace941f4791a7314a339fee829c xmlns="ca283e0b-db31-4043-a2ef-b80661bf084a">
      <Terms xmlns="http://schemas.microsoft.com/office/infopath/2007/PartnerControls">
        <TermInfo xmlns="http://schemas.microsoft.com/office/infopath/2007/PartnerControls">
          <TermName xmlns="http://schemas.microsoft.com/office/infopath/2007/PartnerControls">Visual design and branding guidelines</TermName>
          <TermId xmlns="http://schemas.microsoft.com/office/infopath/2007/PartnerControls">ed9661bd-7ccc-41d4-9af8-6abfbfed620c</TermId>
        </TermInfo>
      </Terms>
    </mda26ace941f4791a7314a339fee829c>
    <Category xmlns="e71389b5-493a-4e4f-b7b7-cec2a155828e">Branded Stationery Templates</Category>
    <TaxKeywordTaxHTField xmlns="09c4055a-b27c-4245-be8c-a83818635a5f">
      <Terms xmlns="http://schemas.microsoft.com/office/infopath/2007/PartnerControls"/>
    </TaxKeywordTaxHTField>
    <DOCSection xmlns="e71389b5-493a-4e4f-b7b7-cec2a155828e">Brand Building</DOCSection>
    <DOCUnits xmlns="e71389b5-493a-4e4f-b7b7-cec2a155828e" xsi:nil="true"/>
    <WrittenBy xmlns="ca283e0b-db31-4043-a2ef-b80661bf084a">
      <UserInfo>
        <DisplayName/>
        <AccountId xsi:nil="true"/>
        <AccountType/>
      </UserInfo>
    </WrittenBy>
  </documentManagement>
</p:properties>
</file>

<file path=customXml/item5.xml><?xml version="1.0" encoding="utf-8"?>
<?mso-contentType ?>
<SharedContentType xmlns="Microsoft.SharePoint.Taxonomy.ContentTypeSync" SourceId="73f51738-d318-4883-9d64-4f0bd0ccc55e" ContentTypeId="0x0101009BA85F8052A6DA4FA3E31FF9F74C6970" PreviousValue="false"/>
</file>

<file path=customXml/item6.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4B7B89BEA98AE64292DCF0BEA712F67C" ma:contentTypeVersion="55" ma:contentTypeDescription="Create a new document." ma:contentTypeScope="" ma:versionID="c392ef6e1e5f4316d6e0c26e8131a13b">
  <xsd:schema xmlns:xsd="http://www.w3.org/2001/XMLSchema" xmlns:xs="http://www.w3.org/2001/XMLSchema" xmlns:p="http://schemas.microsoft.com/office/2006/metadata/properties" xmlns:ns1="http://schemas.microsoft.com/sharepoint/v3" xmlns:ns2="ca283e0b-db31-4043-a2ef-b80661bf084a" xmlns:ns3="http://schemas.microsoft.com/sharepoint.v3" xmlns:ns4="e71389b5-493a-4e4f-b7b7-cec2a155828e" xmlns:ns5="http://schemas.microsoft.com/sharepoint/v4" xmlns:ns6="09c4055a-b27c-4245-be8c-a83818635a5f" targetNamespace="http://schemas.microsoft.com/office/2006/metadata/properties" ma:root="true" ma:fieldsID="66c4e9a66626ab0736697965778489d4" ns1:_="" ns2:_="" ns3:_="" ns4:_="" ns5:_="" ns6:_="">
    <xsd:import namespace="http://schemas.microsoft.com/sharepoint/v3"/>
    <xsd:import namespace="ca283e0b-db31-4043-a2ef-b80661bf084a"/>
    <xsd:import namespace="http://schemas.microsoft.com/sharepoint.v3"/>
    <xsd:import namespace="e71389b5-493a-4e4f-b7b7-cec2a155828e"/>
    <xsd:import namespace="http://schemas.microsoft.com/sharepoint/v4"/>
    <xsd:import namespace="09c4055a-b27c-4245-be8c-a83818635a5f"/>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4:MediaServiceAutoTags" minOccurs="0"/>
                <xsd:element ref="ns4:MediaServiceOCR" minOccurs="0"/>
                <xsd:element ref="ns4:DOCSection" minOccurs="0"/>
                <xsd:element ref="ns4:Category" minOccurs="0"/>
                <xsd:element ref="ns1:_vti_ItemHoldRecordStatus" minOccurs="0"/>
                <xsd:element ref="ns5:IconOverlay" minOccurs="0"/>
                <xsd:element ref="ns4:MediaServiceFastMetadata" minOccurs="0"/>
                <xsd:element ref="ns1:_vti_ItemDeclaredRecord" minOccurs="0"/>
                <xsd:element ref="ns6:TaxKeywordTaxHTField" minOccurs="0"/>
                <xsd:element ref="ns4:MediaServiceMetadata" minOccurs="0"/>
                <xsd:element ref="ns6:SharedWithUsers" minOccurs="0"/>
                <xsd:element ref="ns6:SharedWithDetails" minOccurs="0"/>
                <xsd:element ref="ns4:Area" minOccurs="0"/>
                <xsd:element ref="ns4:Year" minOccurs="0"/>
                <xsd:element ref="ns4:Campaign" minOccurs="0"/>
                <xsd:element ref="ns4:DOCUnits"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HoldRecordStatus" ma:index="30" nillable="true" ma:displayName="Hold and Record Status" ma:decimals="0" ma:description="" ma:hidden="true" ma:indexed="true" ma:internalName="_vti_ItemHoldRecordStatus" ma:readOnly="true">
      <xsd:simpleType>
        <xsd:restriction base="dms:Unknown"/>
      </xsd:simpleType>
    </xsd:element>
    <xsd:element name="_vti_ItemDeclaredRecord" ma:index="33" nillable="true" ma:displayName="Declared Record" ma:hidden="true" ma:internalName="_vti_ItemDeclaredRecord"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15;#Division of Communication-456G|48d7ec51-1223-45a5-bbd8-01149395ec76"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1fc86767-1b48-42d7-ba7f-1e3e423faeb1}" ma:internalName="TaxCatchAllLabel" ma:readOnly="true" ma:showField="CatchAllDataLabel" ma:web="09c4055a-b27c-4245-be8c-a83818635a5f">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1fc86767-1b48-42d7-ba7f-1e3e423faeb1}" ma:internalName="TaxCatchAll" ma:showField="CatchAllData" ma:web="09c4055a-b27c-4245-be8c-a83818635a5f">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1389b5-493a-4e4f-b7b7-cec2a155828e" elementFormDefault="qualified">
    <xsd:import namespace="http://schemas.microsoft.com/office/2006/documentManagement/types"/>
    <xsd:import namespace="http://schemas.microsoft.com/office/infopath/2007/PartnerControls"/>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DOCSection" ma:index="28" nillable="true" ma:displayName="DOC Section" ma:format="Dropdown" ma:internalName="DOCSection">
      <xsd:simpleType>
        <xsd:restriction base="dms:Choice">
          <xsd:enumeration value="Advocacy"/>
          <xsd:enumeration value="Brand Building"/>
          <xsd:enumeration value="CRC@30"/>
          <xsd:enumeration value="Director's Office"/>
          <xsd:enumeration value="Digital Strategy"/>
          <xsd:enumeration value="Field Support"/>
          <xsd:enumeration value="Global Content Strategy"/>
          <xsd:enumeration value="Internal Communication"/>
          <xsd:enumeration value="Media"/>
          <xsd:enumeration value="Planning and Operations"/>
          <xsd:enumeration value="Youth Engagement"/>
        </xsd:restriction>
      </xsd:simpleType>
    </xsd:element>
    <xsd:element name="Category" ma:index="29" nillable="true" ma:displayName="Category" ma:format="Dropdown" ma:internalName="Category">
      <xsd:simpleType>
        <xsd:restriction base="dms:Choice">
          <xsd:enumeration value="N/A"/>
          <xsd:enumeration value="Branded Stationery Templates"/>
          <xsd:enumeration value="Logo Packages"/>
          <xsd:enumeration value="GCS LTAs"/>
          <xsd:enumeration value="Stand alone Logo"/>
          <xsd:enumeration value="End cards"/>
          <xsd:enumeration value="Logo Packages Languages"/>
          <xsd:enumeration value="Travel"/>
          <xsd:enumeration value="Budget"/>
          <xsd:enumeration value="Goodwill Ambassador Programme"/>
          <xsd:enumeration value="Brand Book"/>
          <xsd:enumeration value="Style Book"/>
          <xsd:enumeration value="Monthly Reports"/>
          <xsd:enumeration value="Annual Reports"/>
          <xsd:enumeration value="MoUs /LoCs"/>
          <xsd:enumeration value="From the Field"/>
          <xsd:enumeration value="Key Documents"/>
          <xsd:enumeration value="Media Monitoring"/>
          <xsd:enumeration value="Presentations and Videos"/>
          <xsd:enumeration value="Templates/TORs"/>
          <xsd:enumeration value="Webinars/Trainings"/>
          <xsd:enumeration value="Case Studies"/>
          <xsd:enumeration value="Cause Framework Reports"/>
          <xsd:enumeration value="Other Reports"/>
          <xsd:enumeration value="SOPs"/>
          <xsd:enumeration value="Office Branding"/>
        </xsd:restriction>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Metadata" ma:index="35" nillable="true" ma:displayName="MediaServiceMetadata" ma:hidden="true" ma:internalName="MediaServiceMetadata" ma:readOnly="true">
      <xsd:simpleType>
        <xsd:restriction base="dms:Note"/>
      </xsd:simpleType>
    </xsd:element>
    <xsd:element name="Area" ma:index="39" nillable="true" ma:displayName="Area" ma:format="Dropdown" ma:internalName="Area">
      <xsd:simpleType>
        <xsd:restriction base="dms:Choice">
          <xsd:enumeration value="Monitoring &amp; Evaluation"/>
          <xsd:enumeration value="Research &amp; Analysis"/>
          <xsd:enumeration value="Strategy &amp; Planning"/>
        </xsd:restriction>
      </xsd:simpleType>
    </xsd:element>
    <xsd:element name="Year" ma:index="40"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restriction>
      </xsd:simpleType>
    </xsd:element>
    <xsd:element name="Campaign" ma:index="41" nillable="true" ma:displayName="Campaign" ma:format="Dropdown" ma:internalName="Campaign">
      <xsd:simpleType>
        <xsd:restriction base="dms:Choice">
          <xsd:enumeration value="Child Survival"/>
          <xsd:enumeration value="ECD"/>
          <xsd:enumeration value="EVAC"/>
          <xsd:enumeration value="Humanitarian"/>
          <xsd:enumeration value="Other Reports"/>
          <xsd:enumeration value="SOWC"/>
          <xsd:enumeration value="Uprooted"/>
          <xsd:enumeration value="WCD"/>
          <xsd:enumeration value="n/a"/>
        </xsd:restriction>
      </xsd:simpleType>
    </xsd:element>
    <xsd:element name="DOCUnits" ma:index="42" nillable="true" ma:displayName="DOC Units" ma:format="Dropdown" ma:internalName="DOCUnits">
      <xsd:simpleType>
        <xsd:restriction base="dms:Choice">
          <xsd:enumeration value="N/A"/>
          <xsd:enumeration value="CSP"/>
          <xsd:enumeration value="GWA"/>
          <xsd:enumeration value="ACBI"/>
          <xsd:enumeration value="Social Media"/>
          <xsd:enumeration value="Editorial"/>
          <xsd:enumeration value="Publishing"/>
        </xsd:restriction>
      </xsd:simpleType>
    </xsd:element>
    <xsd:element name="MediaServiceDateTaken" ma:index="43" nillable="true" ma:displayName="MediaServiceDateTaken" ma:hidden="true" ma:internalName="MediaServiceDateTaken"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AutoKeyPoints" ma:index="46" nillable="true" ma:displayName="MediaServiceAutoKeyPoints" ma:hidden="true" ma:internalName="MediaServiceAutoKeyPoints" ma:readOnly="true">
      <xsd:simpleType>
        <xsd:restriction base="dms:Note"/>
      </xsd:simpleType>
    </xsd:element>
    <xsd:element name="MediaServiceKeyPoints" ma:index="4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c4055a-b27c-4245-be8c-a83818635a5f" elementFormDefault="qualified">
    <xsd:import namespace="http://schemas.microsoft.com/office/2006/documentManagement/types"/>
    <xsd:import namespace="http://schemas.microsoft.com/office/infopath/2007/PartnerControls"/>
    <xsd:element name="TaxKeywordTaxHTField" ma:index="34"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0FA8D5-7271-46B3-B998-EC212EA5B2E1}">
  <ds:schemaRefs>
    <ds:schemaRef ds:uri="http://schemas.microsoft.com/sharepoint/v3/contenttype/forms"/>
  </ds:schemaRefs>
</ds:datastoreItem>
</file>

<file path=customXml/itemProps2.xml><?xml version="1.0" encoding="utf-8"?>
<ds:datastoreItem xmlns:ds="http://schemas.openxmlformats.org/officeDocument/2006/customXml" ds:itemID="{50ADAC32-0D0E-43CD-B93A-BBC7927F5AFC}">
  <ds:schemaRefs>
    <ds:schemaRef ds:uri="http://schemas.microsoft.com/sharepoint/events"/>
  </ds:schemaRefs>
</ds:datastoreItem>
</file>

<file path=customXml/itemProps3.xml><?xml version="1.0" encoding="utf-8"?>
<ds:datastoreItem xmlns:ds="http://schemas.openxmlformats.org/officeDocument/2006/customXml" ds:itemID="{81D9778B-80AB-42AB-850C-1ECC14A297BF}">
  <ds:schemaRefs>
    <ds:schemaRef ds:uri="http://schemas.microsoft.com/office/2006/metadata/customXsn"/>
  </ds:schemaRefs>
</ds:datastoreItem>
</file>

<file path=customXml/itemProps4.xml><?xml version="1.0" encoding="utf-8"?>
<ds:datastoreItem xmlns:ds="http://schemas.openxmlformats.org/officeDocument/2006/customXml" ds:itemID="{73CE749A-9E1F-4F48-BB92-358D02E0265C}">
  <ds:schemaRefs>
    <ds:schemaRef ds:uri="http://purl.org/dc/elements/1.1/"/>
    <ds:schemaRef ds:uri="http://schemas.microsoft.com/office/2006/documentManagement/types"/>
    <ds:schemaRef ds:uri="http://www.w3.org/XML/1998/namespace"/>
    <ds:schemaRef ds:uri="ca283e0b-db31-4043-a2ef-b80661bf084a"/>
    <ds:schemaRef ds:uri="http://schemas.microsoft.com/sharepoint/v3"/>
    <ds:schemaRef ds:uri="http://schemas.microsoft.com/office/infopath/2007/PartnerControls"/>
    <ds:schemaRef ds:uri="http://schemas.microsoft.com/sharepoint/v4"/>
    <ds:schemaRef ds:uri="http://schemas.openxmlformats.org/package/2006/metadata/core-properties"/>
    <ds:schemaRef ds:uri="http://schemas.microsoft.com/sharepoint.v3"/>
    <ds:schemaRef ds:uri="09c4055a-b27c-4245-be8c-a83818635a5f"/>
    <ds:schemaRef ds:uri="e71389b5-493a-4e4f-b7b7-cec2a155828e"/>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7993D61D-115E-46C8-A834-D25F86213E44}">
  <ds:schemaRefs>
    <ds:schemaRef ds:uri="Microsoft.SharePoint.Taxonomy.ContentTypeSync"/>
  </ds:schemaRefs>
</ds:datastoreItem>
</file>

<file path=customXml/itemProps6.xml><?xml version="1.0" encoding="utf-8"?>
<ds:datastoreItem xmlns:ds="http://schemas.openxmlformats.org/officeDocument/2006/customXml" ds:itemID="{4AC73C3B-8131-4621-B589-F9985780F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http://schemas.microsoft.com/sharepoint.v3"/>
    <ds:schemaRef ds:uri="e71389b5-493a-4e4f-b7b7-cec2a155828e"/>
    <ds:schemaRef ds:uri="http://schemas.microsoft.com/sharepoint/v4"/>
    <ds:schemaRef ds:uri="09c4055a-b27c-4245-be8c-a83818635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11996</TotalTime>
  <Words>1822</Words>
  <Application>Microsoft Macintosh PowerPoint</Application>
  <PresentationFormat>Widescreen</PresentationFormat>
  <Paragraphs>169</Paragraphs>
  <Slides>21</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Univers LT Std 55 Roman</vt:lpstr>
      <vt:lpstr>Apple Braille Pinpoint 8 Dot</vt:lpstr>
      <vt:lpstr>Arial</vt:lpstr>
      <vt:lpstr>Calibri</vt:lpstr>
      <vt:lpstr>Calibri Light</vt:lpstr>
      <vt:lpstr>Garamond</vt:lpstr>
      <vt:lpstr>Verdana</vt:lpstr>
      <vt:lpstr>UNICEF</vt:lpstr>
      <vt:lpstr>1_UNICEF</vt:lpstr>
      <vt:lpstr>Office Theme</vt:lpstr>
      <vt:lpstr>PowerPoint Presentation</vt:lpstr>
      <vt:lpstr>PowerPoint Presentation</vt:lpstr>
      <vt:lpstr>PowerPoint Presentation</vt:lpstr>
      <vt:lpstr> Ampliando los esfuerzos previos del Compromiso con la Fe</vt:lpstr>
      <vt:lpstr>PowerPoint Presentation</vt:lpstr>
      <vt:lpstr>PowerPoint Presentation</vt:lpstr>
      <vt:lpstr>PowerPoint Presentation</vt:lpstr>
      <vt:lpstr>PowerPoint Presentation</vt:lpstr>
      <vt:lpstr>PowerPoint Presentation</vt:lpstr>
      <vt:lpstr>PowerPoint Presentation</vt:lpstr>
      <vt:lpstr>    Guías de Recursos Temáticos Mundiales para Líderes Espirituales</vt:lpstr>
      <vt:lpstr>Comunicación y Acción basadas en Evidencias, por ejemplo, mediante la Colaboración con la Asociación Antropológica Mundial y Americana</vt:lpstr>
      <vt:lpstr>Aprovechando las Plataformas Digitales Patrocinadas por UNICEF </vt:lpstr>
      <vt:lpstr>     Creación de la Página Web Iniciativa #FaithInActionCovid-19</vt:lpstr>
      <vt:lpstr>Principales Enfoques de la Campaña  de Sensibilización</vt:lpstr>
      <vt:lpstr> Líderes Religiosos Enviando Mensajes sobre COVID-19</vt:lpstr>
      <vt:lpstr> </vt:lpstr>
      <vt:lpstr>Combatiendo los Mensajes Falsos  </vt:lpstr>
      <vt:lpstr>                      Ideas para la Activación de la Campaña</vt:lpstr>
      <vt:lpstr> Seguimiento, Monitoreo y Documentación de la Campaña País, región, religión y la comunidad destinataria según corresponda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Kanchan, Manu</dc:creator>
  <cp:lastModifiedBy>Johanne Kjærsgaard</cp:lastModifiedBy>
  <cp:revision>465</cp:revision>
  <cp:lastPrinted>2020-02-27T16:19:11Z</cp:lastPrinted>
  <dcterms:created xsi:type="dcterms:W3CDTF">2020-02-27T13:00:34Z</dcterms:created>
  <dcterms:modified xsi:type="dcterms:W3CDTF">2020-06-11T14:40:23Z</dcterms:modified>
</cp:coreProperties>
</file>