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18" r:id="rId2"/>
  </p:sldMasterIdLst>
  <p:notesMasterIdLst>
    <p:notesMasterId r:id="rId12"/>
  </p:notesMasterIdLst>
  <p:sldIdLst>
    <p:sldId id="261" r:id="rId3"/>
    <p:sldId id="700" r:id="rId4"/>
    <p:sldId id="701" r:id="rId5"/>
    <p:sldId id="703" r:id="rId6"/>
    <p:sldId id="698" r:id="rId7"/>
    <p:sldId id="690" r:id="rId8"/>
    <p:sldId id="697" r:id="rId9"/>
    <p:sldId id="691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7823" autoAdjust="0"/>
  </p:normalViewPr>
  <p:slideViewPr>
    <p:cSldViewPr snapToGrid="0">
      <p:cViewPr varScale="1">
        <p:scale>
          <a:sx n="98" d="100"/>
          <a:sy n="98" d="100"/>
        </p:scale>
        <p:origin x="16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F5C3F-461C-4601-B282-08E2E27A5E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D548B-0E8D-4705-BA59-7EFB406D678D}">
      <dgm:prSet phldr="0"/>
      <dgm:spPr>
        <a:solidFill>
          <a:schemeClr val="tx2"/>
        </a:solidFill>
      </dgm:spPr>
      <dgm:t>
        <a:bodyPr/>
        <a:lstStyle/>
        <a:p>
          <a:pPr algn="l">
            <a:lnSpc>
              <a:spcPct val="120000"/>
            </a:lnSpc>
          </a:pPr>
          <a:r>
            <a:rPr lang="es-ES" b="0" i="0" u="none" strike="noStrike" cap="none" baseline="0" noProof="0" dirty="0">
              <a:latin typeface="+mj-lt"/>
            </a:rPr>
            <a:t>Capacitar a los líderes religiosos para que ayuden y brinden “primeros auxilios psicológicos” a través de la consejería.</a:t>
          </a:r>
        </a:p>
      </dgm:t>
    </dgm:pt>
    <dgm:pt modelId="{F0D52CE4-5EB4-4B7F-AB9B-23D0CBD84B3E}" type="parTrans" cxnId="{0A962BD3-D46E-468A-805B-C68C4DA4B10D}">
      <dgm:prSet/>
      <dgm:spPr/>
      <dgm:t>
        <a:bodyPr/>
        <a:lstStyle/>
        <a:p>
          <a:endParaRPr lang="en-US"/>
        </a:p>
      </dgm:t>
    </dgm:pt>
    <dgm:pt modelId="{F74AE175-160C-4B41-A156-A0A8260A0EF8}" type="sibTrans" cxnId="{0A962BD3-D46E-468A-805B-C68C4DA4B10D}">
      <dgm:prSet/>
      <dgm:spPr/>
      <dgm:t>
        <a:bodyPr/>
        <a:lstStyle/>
        <a:p>
          <a:endParaRPr lang="en-US"/>
        </a:p>
      </dgm:t>
    </dgm:pt>
    <dgm:pt modelId="{5C2B8E25-8921-456E-89F7-6737A935DB0B}">
      <dgm:prSet phldr="0"/>
      <dgm:spPr>
        <a:solidFill>
          <a:schemeClr val="accent6"/>
        </a:solidFill>
      </dgm:spPr>
      <dgm:t>
        <a:bodyPr/>
        <a:lstStyle/>
        <a:p>
          <a:pPr>
            <a:lnSpc>
              <a:spcPct val="100000"/>
            </a:lnSpc>
          </a:pPr>
          <a:r>
            <a:rPr lang="es-ES" b="0" i="0" u="none" strike="noStrike" cap="none" baseline="0" noProof="0" dirty="0">
              <a:latin typeface="+mj-lt"/>
            </a:rPr>
            <a:t>Promover mensajes positivos para ayudar a calmar los temores de la gente. </a:t>
          </a:r>
        </a:p>
      </dgm:t>
    </dgm:pt>
    <dgm:pt modelId="{35C64C3D-2974-43BE-89B7-C20659FF860F}" type="parTrans" cxnId="{F55150CF-2A7D-4017-B00E-E36A96DFA8C4}">
      <dgm:prSet/>
      <dgm:spPr/>
      <dgm:t>
        <a:bodyPr/>
        <a:lstStyle/>
        <a:p>
          <a:endParaRPr lang="en-US"/>
        </a:p>
      </dgm:t>
    </dgm:pt>
    <dgm:pt modelId="{219A3187-1D47-46F9-9078-3935C065DD73}" type="sibTrans" cxnId="{F55150CF-2A7D-4017-B00E-E36A96DFA8C4}">
      <dgm:prSet/>
      <dgm:spPr/>
      <dgm:t>
        <a:bodyPr/>
        <a:lstStyle/>
        <a:p>
          <a:endParaRPr lang="en-US"/>
        </a:p>
      </dgm:t>
    </dgm:pt>
    <dgm:pt modelId="{DD1FD225-5803-451D-8C96-D413424B3391}">
      <dgm:prSet/>
      <dgm:spPr>
        <a:solidFill>
          <a:srgbClr val="FFC000"/>
        </a:solidFill>
      </dgm:spPr>
      <dgm:t>
        <a:bodyPr/>
        <a:lstStyle/>
        <a:p>
          <a:r>
            <a:rPr lang="es-ES" noProof="0" dirty="0">
              <a:solidFill>
                <a:schemeClr val="tx1"/>
              </a:solidFill>
            </a:rPr>
            <a:t>Promover la generosidad como una práctica espiritual: promover nuevas y extraordinarias maneras de brindar apoyo y cuidado a otras personas, en tiempos extraordinarios como estos.</a:t>
          </a:r>
          <a:endParaRPr lang="es-ES" noProof="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gm:t>
    </dgm:pt>
    <dgm:pt modelId="{08D44658-BE61-4EDA-8FC3-B99A1D652322}" type="parTrans" cxnId="{72B0EC87-0091-4B1C-8A26-313AFD988CA5}">
      <dgm:prSet/>
      <dgm:spPr/>
      <dgm:t>
        <a:bodyPr/>
        <a:lstStyle/>
        <a:p>
          <a:endParaRPr lang="en-US"/>
        </a:p>
      </dgm:t>
    </dgm:pt>
    <dgm:pt modelId="{3E33A02C-348E-44F5-9A63-BB0FED91B449}" type="sibTrans" cxnId="{72B0EC87-0091-4B1C-8A26-313AFD988CA5}">
      <dgm:prSet/>
      <dgm:spPr/>
      <dgm:t>
        <a:bodyPr/>
        <a:lstStyle/>
        <a:p>
          <a:endParaRPr lang="en-US"/>
        </a:p>
      </dgm:t>
    </dgm:pt>
    <dgm:pt modelId="{085C9D69-7230-4ADE-AF06-5F8318D03704}">
      <dgm:prSet/>
      <dgm:spPr>
        <a:solidFill>
          <a:srgbClr val="FF0000"/>
        </a:solidFill>
      </dgm:spPr>
      <dgm:t>
        <a:bodyPr/>
        <a:lstStyle/>
        <a:p>
          <a:r>
            <a:rPr lang="es-ES" b="1" noProof="0" dirty="0">
              <a:latin typeface="+mj-lt"/>
              <a:cs typeface="Arial" panose="020B0604020202020204" pitchFamily="34" charset="0"/>
            </a:rPr>
            <a:t>Los líderes religiosos enfrentan mucha presión porque están brindando constante apoyo a los demás. Necesitan cuidar de su propia salud mental y espiritual, dormir lo suficiente, comer bien y reservar tiempo para su tranquilidad.</a:t>
          </a:r>
        </a:p>
      </dgm:t>
    </dgm:pt>
    <dgm:pt modelId="{348C2F5D-5AD1-42FC-9E4E-112CAAA30F6F}" type="sibTrans" cxnId="{DDF5DB47-01A3-41AA-9300-A327962628A4}">
      <dgm:prSet/>
      <dgm:spPr/>
      <dgm:t>
        <a:bodyPr/>
        <a:lstStyle/>
        <a:p>
          <a:endParaRPr lang="en-US"/>
        </a:p>
      </dgm:t>
    </dgm:pt>
    <dgm:pt modelId="{E74B669B-64D8-41C2-A874-937D0794E894}" type="parTrans" cxnId="{DDF5DB47-01A3-41AA-9300-A327962628A4}">
      <dgm:prSet/>
      <dgm:spPr/>
      <dgm:t>
        <a:bodyPr/>
        <a:lstStyle/>
        <a:p>
          <a:endParaRPr lang="en-US"/>
        </a:p>
      </dgm:t>
    </dgm:pt>
    <dgm:pt modelId="{6270E200-0EBC-4B83-B810-1C1A9DC5261D}" type="pres">
      <dgm:prSet presAssocID="{4C6F5C3F-461C-4601-B282-08E2E27A5E1C}" presName="linear" presStyleCnt="0">
        <dgm:presLayoutVars>
          <dgm:animLvl val="lvl"/>
          <dgm:resizeHandles val="exact"/>
        </dgm:presLayoutVars>
      </dgm:prSet>
      <dgm:spPr/>
    </dgm:pt>
    <dgm:pt modelId="{12A792F5-675C-4B43-A8C1-37BF904A7A98}" type="pres">
      <dgm:prSet presAssocID="{085C9D69-7230-4ADE-AF06-5F8318D03704}" presName="parentText" presStyleLbl="node1" presStyleIdx="0" presStyleCnt="4" custLinFactY="399369" custLinFactNeighborX="-271" custLinFactNeighborY="400000">
        <dgm:presLayoutVars>
          <dgm:chMax val="0"/>
          <dgm:bulletEnabled val="1"/>
        </dgm:presLayoutVars>
      </dgm:prSet>
      <dgm:spPr/>
    </dgm:pt>
    <dgm:pt modelId="{2B1D429C-1E08-4BAE-961D-9EC0A1A8E4B7}" type="pres">
      <dgm:prSet presAssocID="{348C2F5D-5AD1-42FC-9E4E-112CAAA30F6F}" presName="spacer" presStyleCnt="0"/>
      <dgm:spPr/>
    </dgm:pt>
    <dgm:pt modelId="{FCD93022-C609-499B-A83E-061D032DF158}" type="pres">
      <dgm:prSet presAssocID="{DD1FD225-5803-451D-8C96-D413424B3391}" presName="parentText" presStyleLbl="node1" presStyleIdx="1" presStyleCnt="4" custLinFactY="-100575" custLinFactNeighborY="-200000">
        <dgm:presLayoutVars>
          <dgm:chMax val="0"/>
          <dgm:bulletEnabled val="1"/>
        </dgm:presLayoutVars>
      </dgm:prSet>
      <dgm:spPr/>
    </dgm:pt>
    <dgm:pt modelId="{625E2615-A5AE-4A1B-8E8E-253656DE8A9B}" type="pres">
      <dgm:prSet presAssocID="{3E33A02C-348E-44F5-9A63-BB0FED91B449}" presName="spacer" presStyleCnt="0"/>
      <dgm:spPr/>
    </dgm:pt>
    <dgm:pt modelId="{9DBA3B13-B9BB-4496-A78C-C780B90AFD59}" type="pres">
      <dgm:prSet presAssocID="{5C2B8E25-8921-456E-89F7-6737A935DB0B}" presName="parentText" presStyleLbl="node1" presStyleIdx="2" presStyleCnt="4" custLinFactY="-96835" custLinFactNeighborX="166" custLinFactNeighborY="-100000">
        <dgm:presLayoutVars>
          <dgm:chMax val="0"/>
          <dgm:bulletEnabled val="1"/>
        </dgm:presLayoutVars>
      </dgm:prSet>
      <dgm:spPr/>
    </dgm:pt>
    <dgm:pt modelId="{6928C2D7-7FA2-4260-B198-BDCB78AB5B67}" type="pres">
      <dgm:prSet presAssocID="{219A3187-1D47-46F9-9078-3935C065DD73}" presName="spacer" presStyleCnt="0"/>
      <dgm:spPr/>
    </dgm:pt>
    <dgm:pt modelId="{CAAA4776-FB3C-4E52-8263-EFC999A3D175}" type="pres">
      <dgm:prSet presAssocID="{EC3D548B-0E8D-4705-BA59-7EFB406D678D}" presName="parentText" presStyleLbl="node1" presStyleIdx="3" presStyleCnt="4" custLinFactY="-98930" custLinFactNeighborX="-1321" custLinFactNeighborY="-100000">
        <dgm:presLayoutVars>
          <dgm:chMax val="0"/>
          <dgm:bulletEnabled val="1"/>
        </dgm:presLayoutVars>
      </dgm:prSet>
      <dgm:spPr/>
    </dgm:pt>
  </dgm:ptLst>
  <dgm:cxnLst>
    <dgm:cxn modelId="{DDF5DB47-01A3-41AA-9300-A327962628A4}" srcId="{4C6F5C3F-461C-4601-B282-08E2E27A5E1C}" destId="{085C9D69-7230-4ADE-AF06-5F8318D03704}" srcOrd="0" destOrd="0" parTransId="{E74B669B-64D8-41C2-A874-937D0794E894}" sibTransId="{348C2F5D-5AD1-42FC-9E4E-112CAAA30F6F}"/>
    <dgm:cxn modelId="{72B0EC87-0091-4B1C-8A26-313AFD988CA5}" srcId="{4C6F5C3F-461C-4601-B282-08E2E27A5E1C}" destId="{DD1FD225-5803-451D-8C96-D413424B3391}" srcOrd="1" destOrd="0" parTransId="{08D44658-BE61-4EDA-8FC3-B99A1D652322}" sibTransId="{3E33A02C-348E-44F5-9A63-BB0FED91B449}"/>
    <dgm:cxn modelId="{AAAA5F8A-6278-492E-9AF5-F2D87722AE31}" type="presOf" srcId="{085C9D69-7230-4ADE-AF06-5F8318D03704}" destId="{12A792F5-675C-4B43-A8C1-37BF904A7A98}" srcOrd="0" destOrd="0" presId="urn:microsoft.com/office/officeart/2005/8/layout/vList2"/>
    <dgm:cxn modelId="{A7EEAB95-DAF0-439A-9205-53BD2188C434}" type="presOf" srcId="{5C2B8E25-8921-456E-89F7-6737A935DB0B}" destId="{9DBA3B13-B9BB-4496-A78C-C780B90AFD59}" srcOrd="0" destOrd="0" presId="urn:microsoft.com/office/officeart/2005/8/layout/vList2"/>
    <dgm:cxn modelId="{65027597-A122-4E46-86FA-139B9D74A5A3}" type="presOf" srcId="{4C6F5C3F-461C-4601-B282-08E2E27A5E1C}" destId="{6270E200-0EBC-4B83-B810-1C1A9DC5261D}" srcOrd="0" destOrd="0" presId="urn:microsoft.com/office/officeart/2005/8/layout/vList2"/>
    <dgm:cxn modelId="{47BD56BA-FACC-43F7-A58D-25C656686EEF}" type="presOf" srcId="{EC3D548B-0E8D-4705-BA59-7EFB406D678D}" destId="{CAAA4776-FB3C-4E52-8263-EFC999A3D175}" srcOrd="0" destOrd="0" presId="urn:microsoft.com/office/officeart/2005/8/layout/vList2"/>
    <dgm:cxn modelId="{F55150CF-2A7D-4017-B00E-E36A96DFA8C4}" srcId="{4C6F5C3F-461C-4601-B282-08E2E27A5E1C}" destId="{5C2B8E25-8921-456E-89F7-6737A935DB0B}" srcOrd="2" destOrd="0" parTransId="{35C64C3D-2974-43BE-89B7-C20659FF860F}" sibTransId="{219A3187-1D47-46F9-9078-3935C065DD73}"/>
    <dgm:cxn modelId="{0A962BD3-D46E-468A-805B-C68C4DA4B10D}" srcId="{4C6F5C3F-461C-4601-B282-08E2E27A5E1C}" destId="{EC3D548B-0E8D-4705-BA59-7EFB406D678D}" srcOrd="3" destOrd="0" parTransId="{F0D52CE4-5EB4-4B7F-AB9B-23D0CBD84B3E}" sibTransId="{F74AE175-160C-4B41-A156-A0A8260A0EF8}"/>
    <dgm:cxn modelId="{B25BF1F4-D769-4007-9892-24CF3BB3EFC9}" type="presOf" srcId="{DD1FD225-5803-451D-8C96-D413424B3391}" destId="{FCD93022-C609-499B-A83E-061D032DF158}" srcOrd="0" destOrd="0" presId="urn:microsoft.com/office/officeart/2005/8/layout/vList2"/>
    <dgm:cxn modelId="{0E9A34B9-5E70-4348-AB22-E33525A68B69}" type="presParOf" srcId="{6270E200-0EBC-4B83-B810-1C1A9DC5261D}" destId="{12A792F5-675C-4B43-A8C1-37BF904A7A98}" srcOrd="0" destOrd="0" presId="urn:microsoft.com/office/officeart/2005/8/layout/vList2"/>
    <dgm:cxn modelId="{A96BB496-AF67-4E0C-AF9A-415ECD97BA13}" type="presParOf" srcId="{6270E200-0EBC-4B83-B810-1C1A9DC5261D}" destId="{2B1D429C-1E08-4BAE-961D-9EC0A1A8E4B7}" srcOrd="1" destOrd="0" presId="urn:microsoft.com/office/officeart/2005/8/layout/vList2"/>
    <dgm:cxn modelId="{B445DA03-9147-499A-AE5D-E70F7FE92FD6}" type="presParOf" srcId="{6270E200-0EBC-4B83-B810-1C1A9DC5261D}" destId="{FCD93022-C609-499B-A83E-061D032DF158}" srcOrd="2" destOrd="0" presId="urn:microsoft.com/office/officeart/2005/8/layout/vList2"/>
    <dgm:cxn modelId="{06A88734-D7BF-44F5-834B-B8E64B21BDF8}" type="presParOf" srcId="{6270E200-0EBC-4B83-B810-1C1A9DC5261D}" destId="{625E2615-A5AE-4A1B-8E8E-253656DE8A9B}" srcOrd="3" destOrd="0" presId="urn:microsoft.com/office/officeart/2005/8/layout/vList2"/>
    <dgm:cxn modelId="{E7DE032C-D12B-4B8F-945D-E0702EBC8A87}" type="presParOf" srcId="{6270E200-0EBC-4B83-B810-1C1A9DC5261D}" destId="{9DBA3B13-B9BB-4496-A78C-C780B90AFD59}" srcOrd="4" destOrd="0" presId="urn:microsoft.com/office/officeart/2005/8/layout/vList2"/>
    <dgm:cxn modelId="{735FBDFA-0A01-4ACC-8C1E-77A25F10EEBE}" type="presParOf" srcId="{6270E200-0EBC-4B83-B810-1C1A9DC5261D}" destId="{6928C2D7-7FA2-4260-B198-BDCB78AB5B67}" srcOrd="5" destOrd="0" presId="urn:microsoft.com/office/officeart/2005/8/layout/vList2"/>
    <dgm:cxn modelId="{A7459C7A-AB16-468B-934E-EBE1BE895379}" type="presParOf" srcId="{6270E200-0EBC-4B83-B810-1C1A9DC5261D}" destId="{CAAA4776-FB3C-4E52-8263-EFC999A3D17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F5C3F-461C-4601-B282-08E2E27A5E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281207-1BC7-4290-AD6F-0FE5606D06DC}">
      <dgm:prSet phldr="0"/>
      <dgm:spPr>
        <a:solidFill>
          <a:schemeClr val="accent3"/>
        </a:solidFill>
      </dgm:spPr>
      <dgm:t>
        <a:bodyPr/>
        <a:lstStyle/>
        <a:p>
          <a:pPr algn="l">
            <a:lnSpc>
              <a:spcPct val="120000"/>
            </a:lnSpc>
          </a:pPr>
          <a:r>
            <a:rPr lang="es-ES" b="1" noProof="0" dirty="0">
              <a:latin typeface="+mj-lt"/>
              <a:cs typeface="Arial" panose="020B0604020202020204" pitchFamily="34" charset="0"/>
            </a:rPr>
            <a:t>Compartir únicamente información precisa y citar fuentes confiables como la OMS, UNICEF, CDC y el gobierno.</a:t>
          </a:r>
          <a:endParaRPr lang="es-ES" noProof="0" dirty="0">
            <a:latin typeface="+mj-lt"/>
          </a:endParaRPr>
        </a:p>
      </dgm:t>
    </dgm:pt>
    <dgm:pt modelId="{0782105C-E57E-423A-97D2-80D0207DED15}" type="parTrans" cxnId="{F55E6DDF-FF8D-4A61-8E3E-E5BC1D28C6D4}">
      <dgm:prSet/>
      <dgm:spPr/>
      <dgm:t>
        <a:bodyPr/>
        <a:lstStyle/>
        <a:p>
          <a:endParaRPr lang="en-US"/>
        </a:p>
      </dgm:t>
    </dgm:pt>
    <dgm:pt modelId="{7B9C9F97-5AF1-4DE6-AB17-9EEBAFC65497}" type="sibTrans" cxnId="{F55E6DDF-FF8D-4A61-8E3E-E5BC1D28C6D4}">
      <dgm:prSet/>
      <dgm:spPr/>
      <dgm:t>
        <a:bodyPr/>
        <a:lstStyle/>
        <a:p>
          <a:endParaRPr lang="en-US"/>
        </a:p>
      </dgm:t>
    </dgm:pt>
    <dgm:pt modelId="{EC3D548B-0E8D-4705-BA59-7EFB406D678D}">
      <dgm:prSet phldr="0"/>
      <dgm:spPr>
        <a:solidFill>
          <a:schemeClr val="tx2"/>
        </a:solidFill>
      </dgm:spPr>
      <dgm:t>
        <a:bodyPr/>
        <a:lstStyle/>
        <a:p>
          <a:pPr algn="l">
            <a:lnSpc>
              <a:spcPct val="120000"/>
            </a:lnSpc>
          </a:pPr>
          <a:r>
            <a:rPr lang="es-ES" b="0" i="0" u="none" strike="noStrike" cap="none" baseline="0" noProof="0" dirty="0">
              <a:latin typeface="+mj-lt"/>
            </a:rPr>
            <a:t>Modelar comportamientos positivos –Distanciamiento social, lavado de manos.</a:t>
          </a:r>
        </a:p>
      </dgm:t>
    </dgm:pt>
    <dgm:pt modelId="{F0D52CE4-5EB4-4B7F-AB9B-23D0CBD84B3E}" type="parTrans" cxnId="{0A962BD3-D46E-468A-805B-C68C4DA4B10D}">
      <dgm:prSet/>
      <dgm:spPr/>
      <dgm:t>
        <a:bodyPr/>
        <a:lstStyle/>
        <a:p>
          <a:endParaRPr lang="en-US"/>
        </a:p>
      </dgm:t>
    </dgm:pt>
    <dgm:pt modelId="{F74AE175-160C-4B41-A156-A0A8260A0EF8}" type="sibTrans" cxnId="{0A962BD3-D46E-468A-805B-C68C4DA4B10D}">
      <dgm:prSet/>
      <dgm:spPr/>
      <dgm:t>
        <a:bodyPr/>
        <a:lstStyle/>
        <a:p>
          <a:endParaRPr lang="en-US"/>
        </a:p>
      </dgm:t>
    </dgm:pt>
    <dgm:pt modelId="{DD1FD225-5803-451D-8C96-D413424B3391}">
      <dgm:prSet/>
      <dgm:spPr>
        <a:solidFill>
          <a:srgbClr val="FFC000"/>
        </a:solidFill>
      </dgm:spPr>
      <dgm:t>
        <a:bodyPr/>
        <a:lstStyle/>
        <a:p>
          <a:r>
            <a:rPr lang="es-ES" b="1" noProof="0" dirty="0">
              <a:latin typeface="+mj-lt"/>
              <a:cs typeface="Arial" panose="020B0604020202020204" pitchFamily="34" charset="0"/>
            </a:rPr>
            <a:t>Denunciar cualquier información falsa; </a:t>
          </a:r>
          <a:r>
            <a:rPr lang="es-ES" b="0" noProof="0" dirty="0">
              <a:latin typeface="+mj-lt"/>
              <a:cs typeface="Arial" panose="020B0604020202020204" pitchFamily="34" charset="0"/>
            </a:rPr>
            <a:t>Verificar los hechos antes de compartirlos para frenar los rumores.</a:t>
          </a:r>
        </a:p>
      </dgm:t>
    </dgm:pt>
    <dgm:pt modelId="{08D44658-BE61-4EDA-8FC3-B99A1D652322}" type="parTrans" cxnId="{72B0EC87-0091-4B1C-8A26-313AFD988CA5}">
      <dgm:prSet/>
      <dgm:spPr/>
      <dgm:t>
        <a:bodyPr/>
        <a:lstStyle/>
        <a:p>
          <a:endParaRPr lang="en-US"/>
        </a:p>
      </dgm:t>
    </dgm:pt>
    <dgm:pt modelId="{3E33A02C-348E-44F5-9A63-BB0FED91B449}" type="sibTrans" cxnId="{72B0EC87-0091-4B1C-8A26-313AFD988CA5}">
      <dgm:prSet/>
      <dgm:spPr/>
      <dgm:t>
        <a:bodyPr/>
        <a:lstStyle/>
        <a:p>
          <a:endParaRPr lang="en-US"/>
        </a:p>
      </dgm:t>
    </dgm:pt>
    <dgm:pt modelId="{085C9D69-7230-4ADE-AF06-5F8318D03704}">
      <dgm:prSet/>
      <dgm:spPr>
        <a:solidFill>
          <a:srgbClr val="FF0000"/>
        </a:solidFill>
      </dgm:spPr>
      <dgm:t>
        <a:bodyPr/>
        <a:lstStyle/>
        <a:p>
          <a:r>
            <a:rPr lang="es-ES" b="1" noProof="0" dirty="0">
              <a:latin typeface="+mj-lt"/>
              <a:cs typeface="Arial" panose="020B0604020202020204" pitchFamily="34" charset="0"/>
            </a:rPr>
            <a:t>Desalentar cualquier enfoque amenazante o lenguaje negativo como por ejemplo: “plaga” o “apocalipsis”; y resaltar las historias exitosas</a:t>
          </a:r>
        </a:p>
      </dgm:t>
    </dgm:pt>
    <dgm:pt modelId="{E74B669B-64D8-41C2-A874-937D0794E894}" type="parTrans" cxnId="{DDF5DB47-01A3-41AA-9300-A327962628A4}">
      <dgm:prSet/>
      <dgm:spPr/>
      <dgm:t>
        <a:bodyPr/>
        <a:lstStyle/>
        <a:p>
          <a:endParaRPr lang="en-US"/>
        </a:p>
      </dgm:t>
    </dgm:pt>
    <dgm:pt modelId="{348C2F5D-5AD1-42FC-9E4E-112CAAA30F6F}" type="sibTrans" cxnId="{DDF5DB47-01A3-41AA-9300-A327962628A4}">
      <dgm:prSet/>
      <dgm:spPr/>
      <dgm:t>
        <a:bodyPr/>
        <a:lstStyle/>
        <a:p>
          <a:endParaRPr lang="en-US"/>
        </a:p>
      </dgm:t>
    </dgm:pt>
    <dgm:pt modelId="{4368BFB6-4AFA-4294-8458-029684952292}">
      <dgm:prSet/>
      <dgm:spPr/>
      <dgm:t>
        <a:bodyPr/>
        <a:lstStyle/>
        <a:p>
          <a:r>
            <a:rPr lang="es-419" b="1" noProof="0" dirty="0">
              <a:latin typeface="+mj-lt"/>
              <a:cs typeface="Arial" panose="020B0604020202020204" pitchFamily="34" charset="0"/>
            </a:rPr>
            <a:t>Adaptar los mensajes según la edad y el contexto.</a:t>
          </a:r>
          <a:endParaRPr lang="es-419" noProof="0" dirty="0"/>
        </a:p>
      </dgm:t>
    </dgm:pt>
    <dgm:pt modelId="{776DB11A-7A95-48A8-B90B-5B17628D28B9}" type="parTrans" cxnId="{26588C56-6AD6-4A39-8B5B-5F3441026733}">
      <dgm:prSet/>
      <dgm:spPr/>
      <dgm:t>
        <a:bodyPr/>
        <a:lstStyle/>
        <a:p>
          <a:endParaRPr lang="en-US"/>
        </a:p>
      </dgm:t>
    </dgm:pt>
    <dgm:pt modelId="{0C3E7279-B8C3-4734-8F36-129952640D08}" type="sibTrans" cxnId="{26588C56-6AD6-4A39-8B5B-5F3441026733}">
      <dgm:prSet/>
      <dgm:spPr/>
      <dgm:t>
        <a:bodyPr/>
        <a:lstStyle/>
        <a:p>
          <a:endParaRPr lang="en-US"/>
        </a:p>
      </dgm:t>
    </dgm:pt>
    <dgm:pt modelId="{6270E200-0EBC-4B83-B810-1C1A9DC5261D}" type="pres">
      <dgm:prSet presAssocID="{4C6F5C3F-461C-4601-B282-08E2E27A5E1C}" presName="linear" presStyleCnt="0">
        <dgm:presLayoutVars>
          <dgm:animLvl val="lvl"/>
          <dgm:resizeHandles val="exact"/>
        </dgm:presLayoutVars>
      </dgm:prSet>
      <dgm:spPr/>
    </dgm:pt>
    <dgm:pt modelId="{4C458953-B4FC-46C2-AF8C-0B253DA38827}" type="pres">
      <dgm:prSet presAssocID="{74281207-1BC7-4290-AD6F-0FE5606D06DC}" presName="parentText" presStyleLbl="node1" presStyleIdx="0" presStyleCnt="5" custScaleY="121796" custLinFactNeighborY="-56696">
        <dgm:presLayoutVars>
          <dgm:chMax val="0"/>
          <dgm:bulletEnabled val="1"/>
        </dgm:presLayoutVars>
      </dgm:prSet>
      <dgm:spPr/>
    </dgm:pt>
    <dgm:pt modelId="{F7EFC4C4-FDA0-476B-B784-BE9AFCD80301}" type="pres">
      <dgm:prSet presAssocID="{7B9C9F97-5AF1-4DE6-AB17-9EEBAFC65497}" presName="spacer" presStyleCnt="0"/>
      <dgm:spPr/>
    </dgm:pt>
    <dgm:pt modelId="{12A792F5-675C-4B43-A8C1-37BF904A7A98}" type="pres">
      <dgm:prSet presAssocID="{085C9D69-7230-4ADE-AF06-5F8318D03704}" presName="parentText" presStyleLbl="node1" presStyleIdx="1" presStyleCnt="5" custLinFactY="389218" custLinFactNeighborX="-610" custLinFactNeighborY="400000">
        <dgm:presLayoutVars>
          <dgm:chMax val="0"/>
          <dgm:bulletEnabled val="1"/>
        </dgm:presLayoutVars>
      </dgm:prSet>
      <dgm:spPr/>
    </dgm:pt>
    <dgm:pt modelId="{2B1D429C-1E08-4BAE-961D-9EC0A1A8E4B7}" type="pres">
      <dgm:prSet presAssocID="{348C2F5D-5AD1-42FC-9E4E-112CAAA30F6F}" presName="spacer" presStyleCnt="0"/>
      <dgm:spPr/>
    </dgm:pt>
    <dgm:pt modelId="{FCD93022-C609-499B-A83E-061D032DF158}" type="pres">
      <dgm:prSet presAssocID="{DD1FD225-5803-451D-8C96-D413424B3391}" presName="parentText" presStyleLbl="node1" presStyleIdx="2" presStyleCnt="5" custScaleY="134955" custLinFactY="5163" custLinFactNeighborX="166" custLinFactNeighborY="100000">
        <dgm:presLayoutVars>
          <dgm:chMax val="0"/>
          <dgm:bulletEnabled val="1"/>
        </dgm:presLayoutVars>
      </dgm:prSet>
      <dgm:spPr/>
    </dgm:pt>
    <dgm:pt modelId="{625E2615-A5AE-4A1B-8E8E-253656DE8A9B}" type="pres">
      <dgm:prSet presAssocID="{3E33A02C-348E-44F5-9A63-BB0FED91B449}" presName="spacer" presStyleCnt="0"/>
      <dgm:spPr/>
    </dgm:pt>
    <dgm:pt modelId="{CAAA4776-FB3C-4E52-8263-EFC999A3D175}" type="pres">
      <dgm:prSet presAssocID="{EC3D548B-0E8D-4705-BA59-7EFB406D678D}" presName="parentText" presStyleLbl="node1" presStyleIdx="3" presStyleCnt="5" custScaleY="115999" custLinFactY="4898" custLinFactNeighborY="100000">
        <dgm:presLayoutVars>
          <dgm:chMax val="0"/>
          <dgm:bulletEnabled val="1"/>
        </dgm:presLayoutVars>
      </dgm:prSet>
      <dgm:spPr/>
    </dgm:pt>
    <dgm:pt modelId="{711A3527-2322-4A9A-BA2C-C1F9E7DD2428}" type="pres">
      <dgm:prSet presAssocID="{F74AE175-160C-4B41-A156-A0A8260A0EF8}" presName="spacer" presStyleCnt="0"/>
      <dgm:spPr/>
    </dgm:pt>
    <dgm:pt modelId="{CCA199B3-40BB-4578-961A-5A78BA6DCF0A}" type="pres">
      <dgm:prSet presAssocID="{4368BFB6-4AFA-4294-8458-029684952292}" presName="parentText" presStyleLbl="node1" presStyleIdx="4" presStyleCnt="5" custLinFactY="-334363" custLinFactNeighborY="-400000">
        <dgm:presLayoutVars>
          <dgm:chMax val="0"/>
          <dgm:bulletEnabled val="1"/>
        </dgm:presLayoutVars>
      </dgm:prSet>
      <dgm:spPr/>
    </dgm:pt>
  </dgm:ptLst>
  <dgm:cxnLst>
    <dgm:cxn modelId="{5AA64A31-DF9B-4173-AD63-128CAF710F52}" type="presOf" srcId="{4368BFB6-4AFA-4294-8458-029684952292}" destId="{CCA199B3-40BB-4578-961A-5A78BA6DCF0A}" srcOrd="0" destOrd="0" presId="urn:microsoft.com/office/officeart/2005/8/layout/vList2"/>
    <dgm:cxn modelId="{DDF5DB47-01A3-41AA-9300-A327962628A4}" srcId="{4C6F5C3F-461C-4601-B282-08E2E27A5E1C}" destId="{085C9D69-7230-4ADE-AF06-5F8318D03704}" srcOrd="1" destOrd="0" parTransId="{E74B669B-64D8-41C2-A874-937D0794E894}" sibTransId="{348C2F5D-5AD1-42FC-9E4E-112CAAA30F6F}"/>
    <dgm:cxn modelId="{26588C56-6AD6-4A39-8B5B-5F3441026733}" srcId="{4C6F5C3F-461C-4601-B282-08E2E27A5E1C}" destId="{4368BFB6-4AFA-4294-8458-029684952292}" srcOrd="4" destOrd="0" parTransId="{776DB11A-7A95-48A8-B90B-5B17628D28B9}" sibTransId="{0C3E7279-B8C3-4734-8F36-129952640D08}"/>
    <dgm:cxn modelId="{72B0EC87-0091-4B1C-8A26-313AFD988CA5}" srcId="{4C6F5C3F-461C-4601-B282-08E2E27A5E1C}" destId="{DD1FD225-5803-451D-8C96-D413424B3391}" srcOrd="2" destOrd="0" parTransId="{08D44658-BE61-4EDA-8FC3-B99A1D652322}" sibTransId="{3E33A02C-348E-44F5-9A63-BB0FED91B449}"/>
    <dgm:cxn modelId="{AAAA5F8A-6278-492E-9AF5-F2D87722AE31}" type="presOf" srcId="{085C9D69-7230-4ADE-AF06-5F8318D03704}" destId="{12A792F5-675C-4B43-A8C1-37BF904A7A98}" srcOrd="0" destOrd="0" presId="urn:microsoft.com/office/officeart/2005/8/layout/vList2"/>
    <dgm:cxn modelId="{65027597-A122-4E46-86FA-139B9D74A5A3}" type="presOf" srcId="{4C6F5C3F-461C-4601-B282-08E2E27A5E1C}" destId="{6270E200-0EBC-4B83-B810-1C1A9DC5261D}" srcOrd="0" destOrd="0" presId="urn:microsoft.com/office/officeart/2005/8/layout/vList2"/>
    <dgm:cxn modelId="{47BD56BA-FACC-43F7-A58D-25C656686EEF}" type="presOf" srcId="{EC3D548B-0E8D-4705-BA59-7EFB406D678D}" destId="{CAAA4776-FB3C-4E52-8263-EFC999A3D175}" srcOrd="0" destOrd="0" presId="urn:microsoft.com/office/officeart/2005/8/layout/vList2"/>
    <dgm:cxn modelId="{0A962BD3-D46E-468A-805B-C68C4DA4B10D}" srcId="{4C6F5C3F-461C-4601-B282-08E2E27A5E1C}" destId="{EC3D548B-0E8D-4705-BA59-7EFB406D678D}" srcOrd="3" destOrd="0" parTransId="{F0D52CE4-5EB4-4B7F-AB9B-23D0CBD84B3E}" sibTransId="{F74AE175-160C-4B41-A156-A0A8260A0EF8}"/>
    <dgm:cxn modelId="{100F44D8-09C5-4E17-9AFB-D2ECF9247035}" type="presOf" srcId="{74281207-1BC7-4290-AD6F-0FE5606D06DC}" destId="{4C458953-B4FC-46C2-AF8C-0B253DA38827}" srcOrd="0" destOrd="0" presId="urn:microsoft.com/office/officeart/2005/8/layout/vList2"/>
    <dgm:cxn modelId="{F55E6DDF-FF8D-4A61-8E3E-E5BC1D28C6D4}" srcId="{4C6F5C3F-461C-4601-B282-08E2E27A5E1C}" destId="{74281207-1BC7-4290-AD6F-0FE5606D06DC}" srcOrd="0" destOrd="0" parTransId="{0782105C-E57E-423A-97D2-80D0207DED15}" sibTransId="{7B9C9F97-5AF1-4DE6-AB17-9EEBAFC65497}"/>
    <dgm:cxn modelId="{B25BF1F4-D769-4007-9892-24CF3BB3EFC9}" type="presOf" srcId="{DD1FD225-5803-451D-8C96-D413424B3391}" destId="{FCD93022-C609-499B-A83E-061D032DF158}" srcOrd="0" destOrd="0" presId="urn:microsoft.com/office/officeart/2005/8/layout/vList2"/>
    <dgm:cxn modelId="{95C9383C-8885-4818-A9B2-B83ACEF8C6B6}" type="presParOf" srcId="{6270E200-0EBC-4B83-B810-1C1A9DC5261D}" destId="{4C458953-B4FC-46C2-AF8C-0B253DA38827}" srcOrd="0" destOrd="0" presId="urn:microsoft.com/office/officeart/2005/8/layout/vList2"/>
    <dgm:cxn modelId="{224103B1-C0E5-4F93-A135-51F89F852F93}" type="presParOf" srcId="{6270E200-0EBC-4B83-B810-1C1A9DC5261D}" destId="{F7EFC4C4-FDA0-476B-B784-BE9AFCD80301}" srcOrd="1" destOrd="0" presId="urn:microsoft.com/office/officeart/2005/8/layout/vList2"/>
    <dgm:cxn modelId="{0E9A34B9-5E70-4348-AB22-E33525A68B69}" type="presParOf" srcId="{6270E200-0EBC-4B83-B810-1C1A9DC5261D}" destId="{12A792F5-675C-4B43-A8C1-37BF904A7A98}" srcOrd="2" destOrd="0" presId="urn:microsoft.com/office/officeart/2005/8/layout/vList2"/>
    <dgm:cxn modelId="{A96BB496-AF67-4E0C-AF9A-415ECD97BA13}" type="presParOf" srcId="{6270E200-0EBC-4B83-B810-1C1A9DC5261D}" destId="{2B1D429C-1E08-4BAE-961D-9EC0A1A8E4B7}" srcOrd="3" destOrd="0" presId="urn:microsoft.com/office/officeart/2005/8/layout/vList2"/>
    <dgm:cxn modelId="{B445DA03-9147-499A-AE5D-E70F7FE92FD6}" type="presParOf" srcId="{6270E200-0EBC-4B83-B810-1C1A9DC5261D}" destId="{FCD93022-C609-499B-A83E-061D032DF158}" srcOrd="4" destOrd="0" presId="urn:microsoft.com/office/officeart/2005/8/layout/vList2"/>
    <dgm:cxn modelId="{06A88734-D7BF-44F5-834B-B8E64B21BDF8}" type="presParOf" srcId="{6270E200-0EBC-4B83-B810-1C1A9DC5261D}" destId="{625E2615-A5AE-4A1B-8E8E-253656DE8A9B}" srcOrd="5" destOrd="0" presId="urn:microsoft.com/office/officeart/2005/8/layout/vList2"/>
    <dgm:cxn modelId="{A7459C7A-AB16-468B-934E-EBE1BE895379}" type="presParOf" srcId="{6270E200-0EBC-4B83-B810-1C1A9DC5261D}" destId="{CAAA4776-FB3C-4E52-8263-EFC999A3D175}" srcOrd="6" destOrd="0" presId="urn:microsoft.com/office/officeart/2005/8/layout/vList2"/>
    <dgm:cxn modelId="{D7D5BB77-1078-46A7-B347-26F8D443FCCA}" type="presParOf" srcId="{6270E200-0EBC-4B83-B810-1C1A9DC5261D}" destId="{711A3527-2322-4A9A-BA2C-C1F9E7DD2428}" srcOrd="7" destOrd="0" presId="urn:microsoft.com/office/officeart/2005/8/layout/vList2"/>
    <dgm:cxn modelId="{69AA9A6E-4FDF-4CFB-A724-95450E48840B}" type="presParOf" srcId="{6270E200-0EBC-4B83-B810-1C1A9DC5261D}" destId="{CCA199B3-40BB-4578-961A-5A78BA6DCF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6F5C3F-461C-4601-B282-08E2E27A5E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281207-1BC7-4290-AD6F-0FE5606D06DC}">
      <dgm:prSet phldr="0"/>
      <dgm:spPr>
        <a:solidFill>
          <a:schemeClr val="accent3"/>
        </a:solidFill>
      </dgm:spPr>
      <dgm:t>
        <a:bodyPr/>
        <a:lstStyle/>
        <a:p>
          <a:pPr algn="l">
            <a:lnSpc>
              <a:spcPct val="120000"/>
            </a:lnSpc>
          </a:pPr>
          <a:r>
            <a:rPr lang="es-ES" b="1" noProof="0" dirty="0">
              <a:latin typeface="+mj-lt"/>
              <a:cs typeface="Arial" panose="020B0604020202020204" pitchFamily="34" charset="0"/>
            </a:rPr>
            <a:t>Compartir únicamente información proveniente de fuentes confiables como UNICEF, OMS, CDC y el gobierno.</a:t>
          </a:r>
          <a:endParaRPr lang="es-ES" noProof="0" dirty="0">
            <a:latin typeface="+mj-lt"/>
          </a:endParaRPr>
        </a:p>
      </dgm:t>
    </dgm:pt>
    <dgm:pt modelId="{0782105C-E57E-423A-97D2-80D0207DED15}" type="parTrans" cxnId="{F55E6DDF-FF8D-4A61-8E3E-E5BC1D28C6D4}">
      <dgm:prSet/>
      <dgm:spPr/>
      <dgm:t>
        <a:bodyPr/>
        <a:lstStyle/>
        <a:p>
          <a:endParaRPr lang="en-US"/>
        </a:p>
      </dgm:t>
    </dgm:pt>
    <dgm:pt modelId="{7B9C9F97-5AF1-4DE6-AB17-9EEBAFC65497}" type="sibTrans" cxnId="{F55E6DDF-FF8D-4A61-8E3E-E5BC1D28C6D4}">
      <dgm:prSet/>
      <dgm:spPr/>
      <dgm:t>
        <a:bodyPr/>
        <a:lstStyle/>
        <a:p>
          <a:endParaRPr lang="en-US"/>
        </a:p>
      </dgm:t>
    </dgm:pt>
    <dgm:pt modelId="{EC3D548B-0E8D-4705-BA59-7EFB406D678D}">
      <dgm:prSet phldr="0"/>
      <dgm:spPr>
        <a:solidFill>
          <a:schemeClr val="tx2"/>
        </a:solidFill>
      </dgm:spPr>
      <dgm:t>
        <a:bodyPr/>
        <a:lstStyle/>
        <a:p>
          <a:pPr algn="l">
            <a:lnSpc>
              <a:spcPct val="120000"/>
            </a:lnSpc>
          </a:pPr>
          <a:r>
            <a:rPr lang="es-ES" b="1" noProof="0" dirty="0">
              <a:latin typeface="+mj-lt"/>
              <a:cs typeface="Arial" panose="020B0604020202020204" pitchFamily="34" charset="0"/>
            </a:rPr>
            <a:t>Movilizar distintos grupos para brindar una respuesta integral</a:t>
          </a:r>
          <a:r>
            <a:rPr lang="es-ES" noProof="0" dirty="0">
              <a:latin typeface="+mj-lt"/>
              <a:cs typeface="Arial" panose="020B0604020202020204" pitchFamily="34" charset="0"/>
            </a:rPr>
            <a:t>, promover la colaboración con otros grupos religiosos, involucrar a mujeres líderes</a:t>
          </a:r>
          <a:endParaRPr lang="es-ES" b="0" i="0" u="none" strike="noStrike" cap="none" baseline="0" noProof="0" dirty="0">
            <a:latin typeface="+mj-lt"/>
          </a:endParaRPr>
        </a:p>
      </dgm:t>
    </dgm:pt>
    <dgm:pt modelId="{F0D52CE4-5EB4-4B7F-AB9B-23D0CBD84B3E}" type="parTrans" cxnId="{0A962BD3-D46E-468A-805B-C68C4DA4B10D}">
      <dgm:prSet/>
      <dgm:spPr/>
      <dgm:t>
        <a:bodyPr/>
        <a:lstStyle/>
        <a:p>
          <a:endParaRPr lang="en-US"/>
        </a:p>
      </dgm:t>
    </dgm:pt>
    <dgm:pt modelId="{F74AE175-160C-4B41-A156-A0A8260A0EF8}" type="sibTrans" cxnId="{0A962BD3-D46E-468A-805B-C68C4DA4B10D}">
      <dgm:prSet/>
      <dgm:spPr/>
      <dgm:t>
        <a:bodyPr/>
        <a:lstStyle/>
        <a:p>
          <a:endParaRPr lang="en-US"/>
        </a:p>
      </dgm:t>
    </dgm:pt>
    <dgm:pt modelId="{5C2B8E25-8921-456E-89F7-6737A935DB0B}">
      <dgm:prSet phldr="0"/>
      <dgm:spPr>
        <a:solidFill>
          <a:schemeClr val="accent6"/>
        </a:solidFill>
      </dgm:spPr>
      <dgm:t>
        <a:bodyPr/>
        <a:lstStyle/>
        <a:p>
          <a:pPr>
            <a:lnSpc>
              <a:spcPct val="100000"/>
            </a:lnSpc>
          </a:pPr>
          <a:r>
            <a:rPr lang="es-ES" b="1" noProof="0" dirty="0">
              <a:latin typeface="+mj-lt"/>
              <a:cs typeface="Arial" panose="020B0604020202020204" pitchFamily="34" charset="0"/>
            </a:rPr>
            <a:t>Identificar y prestar atención a los afectados por la estigmatización</a:t>
          </a:r>
          <a:r>
            <a:rPr lang="es-ES" noProof="0" dirty="0">
              <a:latin typeface="+mj-lt"/>
              <a:cs typeface="Arial" panose="020B0604020202020204" pitchFamily="34" charset="0"/>
            </a:rPr>
            <a:t>; modelar comportamientos esperados; resaltar las historias exitosas</a:t>
          </a:r>
          <a:endParaRPr lang="es-ES" b="0" i="0" u="none" strike="noStrike" cap="none" baseline="0" noProof="0" dirty="0">
            <a:latin typeface="+mj-lt"/>
          </a:endParaRPr>
        </a:p>
      </dgm:t>
    </dgm:pt>
    <dgm:pt modelId="{35C64C3D-2974-43BE-89B7-C20659FF860F}" type="parTrans" cxnId="{F55150CF-2A7D-4017-B00E-E36A96DFA8C4}">
      <dgm:prSet/>
      <dgm:spPr/>
      <dgm:t>
        <a:bodyPr/>
        <a:lstStyle/>
        <a:p>
          <a:endParaRPr lang="en-US"/>
        </a:p>
      </dgm:t>
    </dgm:pt>
    <dgm:pt modelId="{219A3187-1D47-46F9-9078-3935C065DD73}" type="sibTrans" cxnId="{F55150CF-2A7D-4017-B00E-E36A96DFA8C4}">
      <dgm:prSet/>
      <dgm:spPr/>
      <dgm:t>
        <a:bodyPr/>
        <a:lstStyle/>
        <a:p>
          <a:endParaRPr lang="en-US"/>
        </a:p>
      </dgm:t>
    </dgm:pt>
    <dgm:pt modelId="{DD1FD225-5803-451D-8C96-D413424B3391}">
      <dgm:prSet/>
      <dgm:spPr>
        <a:solidFill>
          <a:schemeClr val="accent1"/>
        </a:solidFill>
      </dgm:spPr>
      <dgm:t>
        <a:bodyPr/>
        <a:lstStyle/>
        <a:p>
          <a:r>
            <a:rPr lang="es-ES" b="1" noProof="0" dirty="0">
              <a:latin typeface="+mj-lt"/>
              <a:cs typeface="Arial" panose="020B0604020202020204" pitchFamily="34" charset="0"/>
            </a:rPr>
            <a:t>Adaptar los mensajes según la realidad demográfica </a:t>
          </a:r>
          <a:r>
            <a:rPr lang="es-ES" b="0" noProof="0" dirty="0">
              <a:latin typeface="+mj-lt"/>
              <a:cs typeface="Arial" panose="020B0604020202020204" pitchFamily="34" charset="0"/>
            </a:rPr>
            <a:t>y qué tan bien informada está la audiencia a través del canal de comunicación</a:t>
          </a:r>
        </a:p>
      </dgm:t>
    </dgm:pt>
    <dgm:pt modelId="{08D44658-BE61-4EDA-8FC3-B99A1D652322}" type="parTrans" cxnId="{72B0EC87-0091-4B1C-8A26-313AFD988CA5}">
      <dgm:prSet/>
      <dgm:spPr/>
      <dgm:t>
        <a:bodyPr/>
        <a:lstStyle/>
        <a:p>
          <a:endParaRPr lang="en-US"/>
        </a:p>
      </dgm:t>
    </dgm:pt>
    <dgm:pt modelId="{3E33A02C-348E-44F5-9A63-BB0FED91B449}" type="sibTrans" cxnId="{72B0EC87-0091-4B1C-8A26-313AFD988CA5}">
      <dgm:prSet/>
      <dgm:spPr/>
      <dgm:t>
        <a:bodyPr/>
        <a:lstStyle/>
        <a:p>
          <a:endParaRPr lang="en-US"/>
        </a:p>
      </dgm:t>
    </dgm:pt>
    <dgm:pt modelId="{78A3BAF6-0649-4C6A-A731-D32049D9839B}">
      <dgm:prSet/>
      <dgm:spPr>
        <a:solidFill>
          <a:schemeClr val="accent2"/>
        </a:solidFill>
      </dgm:spPr>
      <dgm:t>
        <a:bodyPr/>
        <a:lstStyle/>
        <a:p>
          <a:r>
            <a:rPr lang="es-ES" b="1" noProof="0" dirty="0">
              <a:latin typeface="+mj-lt"/>
              <a:cs typeface="Arial" panose="020B0604020202020204" pitchFamily="34" charset="0"/>
            </a:rPr>
            <a:t>Denunciar cualquier información errada; v</a:t>
          </a:r>
          <a:r>
            <a:rPr lang="es-ES" b="0" noProof="0" dirty="0">
              <a:latin typeface="+mj-lt"/>
              <a:cs typeface="Arial" panose="020B0604020202020204" pitchFamily="34" charset="0"/>
            </a:rPr>
            <a:t>erificar los hechos antes de compartirlos para frenar los rumores.</a:t>
          </a:r>
          <a:endParaRPr lang="en-US" dirty="0">
            <a:latin typeface="+mj-lt"/>
            <a:cs typeface="Arial" panose="020B0604020202020204" pitchFamily="34" charset="0"/>
          </a:endParaRPr>
        </a:p>
      </dgm:t>
    </dgm:pt>
    <dgm:pt modelId="{59A5C331-FF43-4AB1-B170-6F4AFB640B1D}" type="parTrans" cxnId="{0278600A-F92D-4E46-BDFA-ACE8BA404C44}">
      <dgm:prSet/>
      <dgm:spPr/>
      <dgm:t>
        <a:bodyPr/>
        <a:lstStyle/>
        <a:p>
          <a:endParaRPr lang="en-US"/>
        </a:p>
      </dgm:t>
    </dgm:pt>
    <dgm:pt modelId="{F81F7C8C-96C9-424A-9EA8-DD1E7977243A}" type="sibTrans" cxnId="{0278600A-F92D-4E46-BDFA-ACE8BA404C44}">
      <dgm:prSet/>
      <dgm:spPr/>
      <dgm:t>
        <a:bodyPr/>
        <a:lstStyle/>
        <a:p>
          <a:endParaRPr lang="en-US"/>
        </a:p>
      </dgm:t>
    </dgm:pt>
    <dgm:pt modelId="{085C9D69-7230-4ADE-AF06-5F8318D03704}">
      <dgm:prSet/>
      <dgm:spPr>
        <a:solidFill>
          <a:srgbClr val="FF0000"/>
        </a:solidFill>
      </dgm:spPr>
      <dgm:t>
        <a:bodyPr/>
        <a:lstStyle/>
        <a:p>
          <a:r>
            <a:rPr lang="es-ES" b="1" noProof="0" dirty="0">
              <a:latin typeface="+mj-lt"/>
              <a:cs typeface="Arial" panose="020B0604020202020204" pitchFamily="34" charset="0"/>
            </a:rPr>
            <a:t>Expresar respaldo a los trabajadores de la salud, voluntarios, líderes comunitarios, etc., que están en la primera línea de batalla.</a:t>
          </a:r>
        </a:p>
      </dgm:t>
    </dgm:pt>
    <dgm:pt modelId="{E74B669B-64D8-41C2-A874-937D0794E894}" type="parTrans" cxnId="{DDF5DB47-01A3-41AA-9300-A327962628A4}">
      <dgm:prSet/>
      <dgm:spPr/>
      <dgm:t>
        <a:bodyPr/>
        <a:lstStyle/>
        <a:p>
          <a:endParaRPr lang="en-US"/>
        </a:p>
      </dgm:t>
    </dgm:pt>
    <dgm:pt modelId="{348C2F5D-5AD1-42FC-9E4E-112CAAA30F6F}" type="sibTrans" cxnId="{DDF5DB47-01A3-41AA-9300-A327962628A4}">
      <dgm:prSet/>
      <dgm:spPr/>
      <dgm:t>
        <a:bodyPr/>
        <a:lstStyle/>
        <a:p>
          <a:endParaRPr lang="en-US"/>
        </a:p>
      </dgm:t>
    </dgm:pt>
    <dgm:pt modelId="{6270E200-0EBC-4B83-B810-1C1A9DC5261D}" type="pres">
      <dgm:prSet presAssocID="{4C6F5C3F-461C-4601-B282-08E2E27A5E1C}" presName="linear" presStyleCnt="0">
        <dgm:presLayoutVars>
          <dgm:animLvl val="lvl"/>
          <dgm:resizeHandles val="exact"/>
        </dgm:presLayoutVars>
      </dgm:prSet>
      <dgm:spPr/>
    </dgm:pt>
    <dgm:pt modelId="{4C458953-B4FC-46C2-AF8C-0B253DA38827}" type="pres">
      <dgm:prSet presAssocID="{74281207-1BC7-4290-AD6F-0FE5606D06D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7EFC4C4-FDA0-476B-B784-BE9AFCD80301}" type="pres">
      <dgm:prSet presAssocID="{7B9C9F97-5AF1-4DE6-AB17-9EEBAFC65497}" presName="spacer" presStyleCnt="0"/>
      <dgm:spPr/>
    </dgm:pt>
    <dgm:pt modelId="{12A792F5-675C-4B43-A8C1-37BF904A7A98}" type="pres">
      <dgm:prSet presAssocID="{085C9D69-7230-4ADE-AF06-5F8318D03704}" presName="parentText" presStyleLbl="node1" presStyleIdx="1" presStyleCnt="6" custLinFactY="389218" custLinFactNeighborX="-610" custLinFactNeighborY="400000">
        <dgm:presLayoutVars>
          <dgm:chMax val="0"/>
          <dgm:bulletEnabled val="1"/>
        </dgm:presLayoutVars>
      </dgm:prSet>
      <dgm:spPr/>
    </dgm:pt>
    <dgm:pt modelId="{2B1D429C-1E08-4BAE-961D-9EC0A1A8E4B7}" type="pres">
      <dgm:prSet presAssocID="{348C2F5D-5AD1-42FC-9E4E-112CAAA30F6F}" presName="spacer" presStyleCnt="0"/>
      <dgm:spPr/>
    </dgm:pt>
    <dgm:pt modelId="{FCD93022-C609-499B-A83E-061D032DF158}" type="pres">
      <dgm:prSet presAssocID="{DD1FD225-5803-451D-8C96-D413424B3391}" presName="parentText" presStyleLbl="node1" presStyleIdx="2" presStyleCnt="6" custLinFactNeighborX="144" custLinFactNeighborY="-5735">
        <dgm:presLayoutVars>
          <dgm:chMax val="0"/>
          <dgm:bulletEnabled val="1"/>
        </dgm:presLayoutVars>
      </dgm:prSet>
      <dgm:spPr/>
    </dgm:pt>
    <dgm:pt modelId="{625E2615-A5AE-4A1B-8E8E-253656DE8A9B}" type="pres">
      <dgm:prSet presAssocID="{3E33A02C-348E-44F5-9A63-BB0FED91B449}" presName="spacer" presStyleCnt="0"/>
      <dgm:spPr/>
    </dgm:pt>
    <dgm:pt modelId="{9DBA3B13-B9BB-4496-A78C-C780B90AFD59}" type="pres">
      <dgm:prSet presAssocID="{5C2B8E25-8921-456E-89F7-6737A935DB0B}" presName="parentText" presStyleLbl="node1" presStyleIdx="3" presStyleCnt="6" custLinFactNeighborX="288" custLinFactNeighborY="-57838">
        <dgm:presLayoutVars>
          <dgm:chMax val="0"/>
          <dgm:bulletEnabled val="1"/>
        </dgm:presLayoutVars>
      </dgm:prSet>
      <dgm:spPr/>
    </dgm:pt>
    <dgm:pt modelId="{6928C2D7-7FA2-4260-B198-BDCB78AB5B67}" type="pres">
      <dgm:prSet presAssocID="{219A3187-1D47-46F9-9078-3935C065DD73}" presName="spacer" presStyleCnt="0"/>
      <dgm:spPr/>
    </dgm:pt>
    <dgm:pt modelId="{CAAA4776-FB3C-4E52-8263-EFC999A3D175}" type="pres">
      <dgm:prSet presAssocID="{EC3D548B-0E8D-4705-BA59-7EFB406D678D}" presName="parentText" presStyleLbl="node1" presStyleIdx="4" presStyleCnt="6" custLinFactNeighborX="1152" custLinFactNeighborY="-85867">
        <dgm:presLayoutVars>
          <dgm:chMax val="0"/>
          <dgm:bulletEnabled val="1"/>
        </dgm:presLayoutVars>
      </dgm:prSet>
      <dgm:spPr/>
    </dgm:pt>
    <dgm:pt modelId="{711A3527-2322-4A9A-BA2C-C1F9E7DD2428}" type="pres">
      <dgm:prSet presAssocID="{F74AE175-160C-4B41-A156-A0A8260A0EF8}" presName="spacer" presStyleCnt="0"/>
      <dgm:spPr/>
    </dgm:pt>
    <dgm:pt modelId="{47D0A753-7D9A-4FD1-A62D-BDBC43628C2B}" type="pres">
      <dgm:prSet presAssocID="{78A3BAF6-0649-4C6A-A731-D32049D9839B}" presName="parentText" presStyleLbl="node1" presStyleIdx="5" presStyleCnt="6" custLinFactY="-400000" custLinFactNeighborX="432" custLinFactNeighborY="-417253">
        <dgm:presLayoutVars>
          <dgm:chMax val="0"/>
          <dgm:bulletEnabled val="1"/>
        </dgm:presLayoutVars>
      </dgm:prSet>
      <dgm:spPr/>
    </dgm:pt>
  </dgm:ptLst>
  <dgm:cxnLst>
    <dgm:cxn modelId="{0278600A-F92D-4E46-BDFA-ACE8BA404C44}" srcId="{4C6F5C3F-461C-4601-B282-08E2E27A5E1C}" destId="{78A3BAF6-0649-4C6A-A731-D32049D9839B}" srcOrd="5" destOrd="0" parTransId="{59A5C331-FF43-4AB1-B170-6F4AFB640B1D}" sibTransId="{F81F7C8C-96C9-424A-9EA8-DD1E7977243A}"/>
    <dgm:cxn modelId="{E18F3445-CFE3-42D1-8B5A-DEC9249CD40D}" type="presOf" srcId="{78A3BAF6-0649-4C6A-A731-D32049D9839B}" destId="{47D0A753-7D9A-4FD1-A62D-BDBC43628C2B}" srcOrd="0" destOrd="0" presId="urn:microsoft.com/office/officeart/2005/8/layout/vList2"/>
    <dgm:cxn modelId="{DDF5DB47-01A3-41AA-9300-A327962628A4}" srcId="{4C6F5C3F-461C-4601-B282-08E2E27A5E1C}" destId="{085C9D69-7230-4ADE-AF06-5F8318D03704}" srcOrd="1" destOrd="0" parTransId="{E74B669B-64D8-41C2-A874-937D0794E894}" sibTransId="{348C2F5D-5AD1-42FC-9E4E-112CAAA30F6F}"/>
    <dgm:cxn modelId="{72B0EC87-0091-4B1C-8A26-313AFD988CA5}" srcId="{4C6F5C3F-461C-4601-B282-08E2E27A5E1C}" destId="{DD1FD225-5803-451D-8C96-D413424B3391}" srcOrd="2" destOrd="0" parTransId="{08D44658-BE61-4EDA-8FC3-B99A1D652322}" sibTransId="{3E33A02C-348E-44F5-9A63-BB0FED91B449}"/>
    <dgm:cxn modelId="{AAAA5F8A-6278-492E-9AF5-F2D87722AE31}" type="presOf" srcId="{085C9D69-7230-4ADE-AF06-5F8318D03704}" destId="{12A792F5-675C-4B43-A8C1-37BF904A7A98}" srcOrd="0" destOrd="0" presId="urn:microsoft.com/office/officeart/2005/8/layout/vList2"/>
    <dgm:cxn modelId="{A7EEAB95-DAF0-439A-9205-53BD2188C434}" type="presOf" srcId="{5C2B8E25-8921-456E-89F7-6737A935DB0B}" destId="{9DBA3B13-B9BB-4496-A78C-C780B90AFD59}" srcOrd="0" destOrd="0" presId="urn:microsoft.com/office/officeart/2005/8/layout/vList2"/>
    <dgm:cxn modelId="{65027597-A122-4E46-86FA-139B9D74A5A3}" type="presOf" srcId="{4C6F5C3F-461C-4601-B282-08E2E27A5E1C}" destId="{6270E200-0EBC-4B83-B810-1C1A9DC5261D}" srcOrd="0" destOrd="0" presId="urn:microsoft.com/office/officeart/2005/8/layout/vList2"/>
    <dgm:cxn modelId="{47BD56BA-FACC-43F7-A58D-25C656686EEF}" type="presOf" srcId="{EC3D548B-0E8D-4705-BA59-7EFB406D678D}" destId="{CAAA4776-FB3C-4E52-8263-EFC999A3D175}" srcOrd="0" destOrd="0" presId="urn:microsoft.com/office/officeart/2005/8/layout/vList2"/>
    <dgm:cxn modelId="{F55150CF-2A7D-4017-B00E-E36A96DFA8C4}" srcId="{4C6F5C3F-461C-4601-B282-08E2E27A5E1C}" destId="{5C2B8E25-8921-456E-89F7-6737A935DB0B}" srcOrd="3" destOrd="0" parTransId="{35C64C3D-2974-43BE-89B7-C20659FF860F}" sibTransId="{219A3187-1D47-46F9-9078-3935C065DD73}"/>
    <dgm:cxn modelId="{0A962BD3-D46E-468A-805B-C68C4DA4B10D}" srcId="{4C6F5C3F-461C-4601-B282-08E2E27A5E1C}" destId="{EC3D548B-0E8D-4705-BA59-7EFB406D678D}" srcOrd="4" destOrd="0" parTransId="{F0D52CE4-5EB4-4B7F-AB9B-23D0CBD84B3E}" sibTransId="{F74AE175-160C-4B41-A156-A0A8260A0EF8}"/>
    <dgm:cxn modelId="{100F44D8-09C5-4E17-9AFB-D2ECF9247035}" type="presOf" srcId="{74281207-1BC7-4290-AD6F-0FE5606D06DC}" destId="{4C458953-B4FC-46C2-AF8C-0B253DA38827}" srcOrd="0" destOrd="0" presId="urn:microsoft.com/office/officeart/2005/8/layout/vList2"/>
    <dgm:cxn modelId="{F55E6DDF-FF8D-4A61-8E3E-E5BC1D28C6D4}" srcId="{4C6F5C3F-461C-4601-B282-08E2E27A5E1C}" destId="{74281207-1BC7-4290-AD6F-0FE5606D06DC}" srcOrd="0" destOrd="0" parTransId="{0782105C-E57E-423A-97D2-80D0207DED15}" sibTransId="{7B9C9F97-5AF1-4DE6-AB17-9EEBAFC65497}"/>
    <dgm:cxn modelId="{B25BF1F4-D769-4007-9892-24CF3BB3EFC9}" type="presOf" srcId="{DD1FD225-5803-451D-8C96-D413424B3391}" destId="{FCD93022-C609-499B-A83E-061D032DF158}" srcOrd="0" destOrd="0" presId="urn:microsoft.com/office/officeart/2005/8/layout/vList2"/>
    <dgm:cxn modelId="{95C9383C-8885-4818-A9B2-B83ACEF8C6B6}" type="presParOf" srcId="{6270E200-0EBC-4B83-B810-1C1A9DC5261D}" destId="{4C458953-B4FC-46C2-AF8C-0B253DA38827}" srcOrd="0" destOrd="0" presId="urn:microsoft.com/office/officeart/2005/8/layout/vList2"/>
    <dgm:cxn modelId="{224103B1-C0E5-4F93-A135-51F89F852F93}" type="presParOf" srcId="{6270E200-0EBC-4B83-B810-1C1A9DC5261D}" destId="{F7EFC4C4-FDA0-476B-B784-BE9AFCD80301}" srcOrd="1" destOrd="0" presId="urn:microsoft.com/office/officeart/2005/8/layout/vList2"/>
    <dgm:cxn modelId="{0E9A34B9-5E70-4348-AB22-E33525A68B69}" type="presParOf" srcId="{6270E200-0EBC-4B83-B810-1C1A9DC5261D}" destId="{12A792F5-675C-4B43-A8C1-37BF904A7A98}" srcOrd="2" destOrd="0" presId="urn:microsoft.com/office/officeart/2005/8/layout/vList2"/>
    <dgm:cxn modelId="{A96BB496-AF67-4E0C-AF9A-415ECD97BA13}" type="presParOf" srcId="{6270E200-0EBC-4B83-B810-1C1A9DC5261D}" destId="{2B1D429C-1E08-4BAE-961D-9EC0A1A8E4B7}" srcOrd="3" destOrd="0" presId="urn:microsoft.com/office/officeart/2005/8/layout/vList2"/>
    <dgm:cxn modelId="{B445DA03-9147-499A-AE5D-E70F7FE92FD6}" type="presParOf" srcId="{6270E200-0EBC-4B83-B810-1C1A9DC5261D}" destId="{FCD93022-C609-499B-A83E-061D032DF158}" srcOrd="4" destOrd="0" presId="urn:microsoft.com/office/officeart/2005/8/layout/vList2"/>
    <dgm:cxn modelId="{06A88734-D7BF-44F5-834B-B8E64B21BDF8}" type="presParOf" srcId="{6270E200-0EBC-4B83-B810-1C1A9DC5261D}" destId="{625E2615-A5AE-4A1B-8E8E-253656DE8A9B}" srcOrd="5" destOrd="0" presId="urn:microsoft.com/office/officeart/2005/8/layout/vList2"/>
    <dgm:cxn modelId="{E7DE032C-D12B-4B8F-945D-E0702EBC8A87}" type="presParOf" srcId="{6270E200-0EBC-4B83-B810-1C1A9DC5261D}" destId="{9DBA3B13-B9BB-4496-A78C-C780B90AFD59}" srcOrd="6" destOrd="0" presId="urn:microsoft.com/office/officeart/2005/8/layout/vList2"/>
    <dgm:cxn modelId="{735FBDFA-0A01-4ACC-8C1E-77A25F10EEBE}" type="presParOf" srcId="{6270E200-0EBC-4B83-B810-1C1A9DC5261D}" destId="{6928C2D7-7FA2-4260-B198-BDCB78AB5B67}" srcOrd="7" destOrd="0" presId="urn:microsoft.com/office/officeart/2005/8/layout/vList2"/>
    <dgm:cxn modelId="{A7459C7A-AB16-468B-934E-EBE1BE895379}" type="presParOf" srcId="{6270E200-0EBC-4B83-B810-1C1A9DC5261D}" destId="{CAAA4776-FB3C-4E52-8263-EFC999A3D175}" srcOrd="8" destOrd="0" presId="urn:microsoft.com/office/officeart/2005/8/layout/vList2"/>
    <dgm:cxn modelId="{D7D5BB77-1078-46A7-B347-26F8D443FCCA}" type="presParOf" srcId="{6270E200-0EBC-4B83-B810-1C1A9DC5261D}" destId="{711A3527-2322-4A9A-BA2C-C1F9E7DD2428}" srcOrd="9" destOrd="0" presId="urn:microsoft.com/office/officeart/2005/8/layout/vList2"/>
    <dgm:cxn modelId="{5B26BE45-15A4-493F-B2C3-5E1AC6A3D5B4}" type="presParOf" srcId="{6270E200-0EBC-4B83-B810-1C1A9DC5261D}" destId="{47D0A753-7D9A-4FD1-A62D-BDBC43628C2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E32F5C-E7BC-4D7E-A763-F89000B4680C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D2710D-21FD-4340-9D3F-6399683AD377}">
      <dgm:prSet phldrT="[Text]" phldr="0"/>
      <dgm:spPr/>
      <dgm:t>
        <a:bodyPr/>
        <a:lstStyle/>
        <a:p>
          <a:pPr rtl="0"/>
          <a:r>
            <a:rPr lang="es-ES" noProof="0" dirty="0"/>
            <a:t>Publicaciones en redes sociales</a:t>
          </a:r>
          <a:r>
            <a:rPr lang="es-ES" noProof="0" dirty="0">
              <a:latin typeface="Univers Condensed" panose="020F0302020204030204"/>
            </a:rPr>
            <a:t> </a:t>
          </a:r>
          <a:endParaRPr lang="es-ES" noProof="0" dirty="0"/>
        </a:p>
      </dgm:t>
    </dgm:pt>
    <dgm:pt modelId="{7F7F9324-810C-4B57-B309-E3CC1D0300BE}" type="parTrans" cxnId="{D5DECA0F-C8C9-42F6-A365-367DF2786F51}">
      <dgm:prSet/>
      <dgm:spPr/>
      <dgm:t>
        <a:bodyPr/>
        <a:lstStyle/>
        <a:p>
          <a:endParaRPr lang="en-US"/>
        </a:p>
      </dgm:t>
    </dgm:pt>
    <dgm:pt modelId="{E00EB6A7-C643-45C1-8779-FBF956FFBFC3}" type="sibTrans" cxnId="{D5DECA0F-C8C9-42F6-A365-367DF2786F51}">
      <dgm:prSet/>
      <dgm:spPr/>
      <dgm:t>
        <a:bodyPr/>
        <a:lstStyle/>
        <a:p>
          <a:endParaRPr lang="en-US"/>
        </a:p>
      </dgm:t>
    </dgm:pt>
    <dgm:pt modelId="{F2D442B0-FE55-4CA7-9F7D-0D814FF555CE}">
      <dgm:prSet phldrT="[Text]" phldr="0"/>
      <dgm:spPr/>
      <dgm:t>
        <a:bodyPr/>
        <a:lstStyle/>
        <a:p>
          <a:pPr rtl="0"/>
          <a:r>
            <a:rPr lang="es-ES" noProof="0" dirty="0"/>
            <a:t>SMS/ Memes en los celulares</a:t>
          </a:r>
          <a:r>
            <a:rPr lang="es-ES" noProof="0" dirty="0">
              <a:latin typeface="Univers Condensed" panose="020F0302020204030204"/>
            </a:rPr>
            <a:t> </a:t>
          </a:r>
          <a:endParaRPr lang="es-ES" noProof="0" dirty="0"/>
        </a:p>
      </dgm:t>
    </dgm:pt>
    <dgm:pt modelId="{07CB745D-0B75-4A5E-81B1-0603D85DDD21}" type="parTrans" cxnId="{FD71E03A-5F34-4753-ABEE-B5D8B7C1E717}">
      <dgm:prSet/>
      <dgm:spPr/>
      <dgm:t>
        <a:bodyPr/>
        <a:lstStyle/>
        <a:p>
          <a:endParaRPr lang="en-US"/>
        </a:p>
      </dgm:t>
    </dgm:pt>
    <dgm:pt modelId="{E7266EAF-4F8A-485A-A53C-C9744401F7A3}" type="sibTrans" cxnId="{FD71E03A-5F34-4753-ABEE-B5D8B7C1E717}">
      <dgm:prSet/>
      <dgm:spPr/>
      <dgm:t>
        <a:bodyPr/>
        <a:lstStyle/>
        <a:p>
          <a:endParaRPr lang="en-US"/>
        </a:p>
      </dgm:t>
    </dgm:pt>
    <dgm:pt modelId="{BE73D93B-C21C-4AC8-8181-149BE2E446F9}">
      <dgm:prSet phldrT="[Text]" phldr="0"/>
      <dgm:spPr/>
      <dgm:t>
        <a:bodyPr/>
        <a:lstStyle/>
        <a:p>
          <a:pPr rtl="0"/>
          <a:r>
            <a:rPr lang="es-ES" noProof="0" dirty="0"/>
            <a:t>Volantes / Folletos</a:t>
          </a:r>
        </a:p>
      </dgm:t>
    </dgm:pt>
    <dgm:pt modelId="{24C951FF-D461-470D-BCFC-7B12E6456347}" type="parTrans" cxnId="{12FA26E6-CB1C-4083-82F7-1AEEE6703CC7}">
      <dgm:prSet/>
      <dgm:spPr/>
      <dgm:t>
        <a:bodyPr/>
        <a:lstStyle/>
        <a:p>
          <a:endParaRPr lang="en-US"/>
        </a:p>
      </dgm:t>
    </dgm:pt>
    <dgm:pt modelId="{896BE7A5-A57D-443F-8934-E83C8956E2A7}" type="sibTrans" cxnId="{12FA26E6-CB1C-4083-82F7-1AEEE6703CC7}">
      <dgm:prSet/>
      <dgm:spPr/>
      <dgm:t>
        <a:bodyPr/>
        <a:lstStyle/>
        <a:p>
          <a:endParaRPr lang="en-US"/>
        </a:p>
      </dgm:t>
    </dgm:pt>
    <dgm:pt modelId="{D2BB0059-2CAE-495F-839F-459F445C4C02}">
      <dgm:prSet phldrT="[Text]" phldr="0"/>
      <dgm:spPr/>
      <dgm:t>
        <a:bodyPr/>
        <a:lstStyle/>
        <a:p>
          <a:pPr rtl="0"/>
          <a:r>
            <a:rPr lang="es-ES" dirty="0"/>
            <a:t>Visitas puerta a puerta cuando sea posible, sobretodo para asistir a los más vulnerables  </a:t>
          </a:r>
          <a:endParaRPr lang="en-US" dirty="0"/>
        </a:p>
      </dgm:t>
    </dgm:pt>
    <dgm:pt modelId="{E7E4033F-3909-44D1-A4AE-ECFD96E593BC}" type="parTrans" cxnId="{E23A2AD5-93EC-4E77-97C8-A9077163A038}">
      <dgm:prSet/>
      <dgm:spPr/>
      <dgm:t>
        <a:bodyPr/>
        <a:lstStyle/>
        <a:p>
          <a:endParaRPr lang="en-US"/>
        </a:p>
      </dgm:t>
    </dgm:pt>
    <dgm:pt modelId="{BBFCA2E7-EB88-408A-B914-6E79BB4D3713}" type="sibTrans" cxnId="{E23A2AD5-93EC-4E77-97C8-A9077163A038}">
      <dgm:prSet/>
      <dgm:spPr/>
      <dgm:t>
        <a:bodyPr/>
        <a:lstStyle/>
        <a:p>
          <a:endParaRPr lang="en-US"/>
        </a:p>
      </dgm:t>
    </dgm:pt>
    <dgm:pt modelId="{96F0A6FD-58FE-4E71-B231-1F4275E5C2BA}">
      <dgm:prSet phldr="0"/>
      <dgm:spPr/>
      <dgm:t>
        <a:bodyPr/>
        <a:lstStyle/>
        <a:p>
          <a:pPr rtl="0"/>
          <a:r>
            <a:rPr lang="es-ES" noProof="0" dirty="0"/>
            <a:t>Sustituir los discursos grupales en vivo o las reuniones individuales y considerar aplicaciones como Zoom, YouTube, </a:t>
          </a:r>
          <a:r>
            <a:rPr lang="es-ES" noProof="0" dirty="0" err="1"/>
            <a:t>Duo</a:t>
          </a:r>
          <a:r>
            <a:rPr lang="es-ES" noProof="0" dirty="0"/>
            <a:t>, </a:t>
          </a:r>
          <a:r>
            <a:rPr lang="es-ES" noProof="0" dirty="0" err="1"/>
            <a:t>Whatsapp</a:t>
          </a:r>
          <a:r>
            <a:rPr lang="es-ES" noProof="0" dirty="0"/>
            <a:t> y discursos radiales o televisivos</a:t>
          </a:r>
          <a:r>
            <a:rPr lang="es-ES" noProof="0" dirty="0">
              <a:latin typeface="Univers Condensed" panose="020F0302020204030204"/>
            </a:rPr>
            <a:t> </a:t>
          </a:r>
          <a:endParaRPr lang="es-ES" noProof="0" dirty="0"/>
        </a:p>
      </dgm:t>
    </dgm:pt>
    <dgm:pt modelId="{C01F419D-8BE9-45DB-81D8-B42A4BB095C1}" type="parTrans" cxnId="{8530F67B-41ED-4684-A4AC-4579719DF7FC}">
      <dgm:prSet/>
      <dgm:spPr/>
      <dgm:t>
        <a:bodyPr/>
        <a:lstStyle/>
        <a:p>
          <a:endParaRPr lang="en-US"/>
        </a:p>
      </dgm:t>
    </dgm:pt>
    <dgm:pt modelId="{0C3A6423-EEFF-4664-BF6F-8FA2A9B007F7}" type="sibTrans" cxnId="{8530F67B-41ED-4684-A4AC-4579719DF7FC}">
      <dgm:prSet/>
      <dgm:spPr/>
      <dgm:t>
        <a:bodyPr/>
        <a:lstStyle/>
        <a:p>
          <a:endParaRPr lang="en-US"/>
        </a:p>
      </dgm:t>
    </dgm:pt>
    <dgm:pt modelId="{7E51DF18-5D48-46F0-8DBC-14CFA13B7D3F}">
      <dgm:prSet phldr="0"/>
      <dgm:spPr/>
      <dgm:t>
        <a:bodyPr/>
        <a:lstStyle/>
        <a:p>
          <a:pPr rtl="0"/>
          <a:r>
            <a:rPr lang="es-ES" noProof="0" dirty="0"/>
            <a:t>Establecer comunicación a través de árboles telefónicos</a:t>
          </a:r>
        </a:p>
      </dgm:t>
    </dgm:pt>
    <dgm:pt modelId="{D4A3EA19-385F-4DEC-822E-B08418AC0A5E}" type="parTrans" cxnId="{299E1A00-5E49-4BFD-A640-7548E7616131}">
      <dgm:prSet/>
      <dgm:spPr/>
      <dgm:t>
        <a:bodyPr/>
        <a:lstStyle/>
        <a:p>
          <a:endParaRPr lang="en-US"/>
        </a:p>
      </dgm:t>
    </dgm:pt>
    <dgm:pt modelId="{03A0CE9B-3D7C-4439-969E-11B70193EF49}" type="sibTrans" cxnId="{299E1A00-5E49-4BFD-A640-7548E7616131}">
      <dgm:prSet/>
      <dgm:spPr/>
      <dgm:t>
        <a:bodyPr/>
        <a:lstStyle/>
        <a:p>
          <a:endParaRPr lang="en-US"/>
        </a:p>
      </dgm:t>
    </dgm:pt>
    <dgm:pt modelId="{4F2E1D1D-A6E2-428A-848F-66EE73D3CCB2}">
      <dgm:prSet phldr="0"/>
      <dgm:spPr/>
      <dgm:t>
        <a:bodyPr/>
        <a:lstStyle/>
        <a:p>
          <a:pPr rtl="0"/>
          <a:r>
            <a:rPr lang="es-ES" noProof="0" dirty="0"/>
            <a:t>Respuestas de Voz Interactivas (IVR en inglés)</a:t>
          </a:r>
          <a:r>
            <a:rPr lang="es-ES" noProof="0" dirty="0">
              <a:latin typeface="Univers Condensed" panose="020F0302020204030204"/>
            </a:rPr>
            <a:t> </a:t>
          </a:r>
          <a:endParaRPr lang="es-ES" noProof="0" dirty="0"/>
        </a:p>
      </dgm:t>
    </dgm:pt>
    <dgm:pt modelId="{9F560EC1-3B66-4AD7-BDFB-C0C57734C3FD}" type="parTrans" cxnId="{D8056E89-E3C4-4516-BF59-D2AB4D256A44}">
      <dgm:prSet/>
      <dgm:spPr/>
      <dgm:t>
        <a:bodyPr/>
        <a:lstStyle/>
        <a:p>
          <a:endParaRPr lang="en-US"/>
        </a:p>
      </dgm:t>
    </dgm:pt>
    <dgm:pt modelId="{1C74BB6A-4E9C-43B5-B1C6-597F5F11A762}" type="sibTrans" cxnId="{D8056E89-E3C4-4516-BF59-D2AB4D256A44}">
      <dgm:prSet/>
      <dgm:spPr/>
      <dgm:t>
        <a:bodyPr/>
        <a:lstStyle/>
        <a:p>
          <a:endParaRPr lang="en-US"/>
        </a:p>
      </dgm:t>
    </dgm:pt>
    <dgm:pt modelId="{0A1BCEFB-BD33-47B0-81DE-3F8A652393F0}">
      <dgm:prSet phldr="0"/>
      <dgm:spPr/>
      <dgm:t>
        <a:bodyPr/>
        <a:lstStyle/>
        <a:p>
          <a:pPr rtl="0"/>
          <a:r>
            <a:rPr lang="es-ES" noProof="0" dirty="0"/>
            <a:t>Utilizar altavoces</a:t>
          </a:r>
        </a:p>
      </dgm:t>
    </dgm:pt>
    <dgm:pt modelId="{EB748BC4-8C7C-4BC0-A07F-1BB46730EC1D}" type="parTrans" cxnId="{49925C0A-FAC6-4190-89F7-AEC6B1E7B18D}">
      <dgm:prSet/>
      <dgm:spPr/>
      <dgm:t>
        <a:bodyPr/>
        <a:lstStyle/>
        <a:p>
          <a:endParaRPr lang="en-US"/>
        </a:p>
      </dgm:t>
    </dgm:pt>
    <dgm:pt modelId="{5D6D44C1-ACCD-4DDE-853E-0458CC5344DC}" type="sibTrans" cxnId="{49925C0A-FAC6-4190-89F7-AEC6B1E7B18D}">
      <dgm:prSet/>
      <dgm:spPr/>
      <dgm:t>
        <a:bodyPr/>
        <a:lstStyle/>
        <a:p>
          <a:endParaRPr lang="en-US"/>
        </a:p>
      </dgm:t>
    </dgm:pt>
    <dgm:pt modelId="{5C842DE5-18FA-4AB7-8389-79300593F6A6}">
      <dgm:prSet phldr="0"/>
      <dgm:spPr/>
      <dgm:t>
        <a:bodyPr/>
        <a:lstStyle/>
        <a:p>
          <a:pPr rtl="0"/>
          <a:r>
            <a:rPr lang="es-ES" noProof="0" dirty="0"/>
            <a:t>Mensajes en radio o televisión</a:t>
          </a:r>
          <a:r>
            <a:rPr lang="es-ES" noProof="0" dirty="0">
              <a:latin typeface="Univers Condensed" panose="020F0302020204030204"/>
            </a:rPr>
            <a:t> </a:t>
          </a:r>
          <a:endParaRPr lang="es-ES" noProof="0" dirty="0"/>
        </a:p>
      </dgm:t>
    </dgm:pt>
    <dgm:pt modelId="{A50DC77C-282B-408B-89BB-3B20616021AB}" type="parTrans" cxnId="{C9A629A3-28A8-4C1A-8EB2-FDD0078F3039}">
      <dgm:prSet/>
      <dgm:spPr/>
      <dgm:t>
        <a:bodyPr/>
        <a:lstStyle/>
        <a:p>
          <a:endParaRPr lang="en-US"/>
        </a:p>
      </dgm:t>
    </dgm:pt>
    <dgm:pt modelId="{1DC7199B-763F-4AF4-B1B0-6DFF2405E728}" type="sibTrans" cxnId="{C9A629A3-28A8-4C1A-8EB2-FDD0078F3039}">
      <dgm:prSet/>
      <dgm:spPr/>
      <dgm:t>
        <a:bodyPr/>
        <a:lstStyle/>
        <a:p>
          <a:endParaRPr lang="en-US"/>
        </a:p>
      </dgm:t>
    </dgm:pt>
    <dgm:pt modelId="{D539F767-E6EB-44C2-9BA4-74B13E74D900}" type="pres">
      <dgm:prSet presAssocID="{FBE32F5C-E7BC-4D7E-A763-F89000B4680C}" presName="diagram" presStyleCnt="0">
        <dgm:presLayoutVars>
          <dgm:dir/>
          <dgm:resizeHandles val="exact"/>
        </dgm:presLayoutVars>
      </dgm:prSet>
      <dgm:spPr/>
    </dgm:pt>
    <dgm:pt modelId="{6380C348-F020-42CD-B25C-25B94F5D891E}" type="pres">
      <dgm:prSet presAssocID="{96F0A6FD-58FE-4E71-B231-1F4275E5C2BA}" presName="node" presStyleLbl="node1" presStyleIdx="0" presStyleCnt="9">
        <dgm:presLayoutVars>
          <dgm:bulletEnabled val="1"/>
        </dgm:presLayoutVars>
      </dgm:prSet>
      <dgm:spPr/>
    </dgm:pt>
    <dgm:pt modelId="{9FAF5193-02C1-4735-A69D-239B793E7540}" type="pres">
      <dgm:prSet presAssocID="{0C3A6423-EEFF-4664-BF6F-8FA2A9B007F7}" presName="sibTrans" presStyleCnt="0"/>
      <dgm:spPr/>
    </dgm:pt>
    <dgm:pt modelId="{68CCBD51-FEF9-45B8-BE11-BDFF5C5027D7}" type="pres">
      <dgm:prSet presAssocID="{7E51DF18-5D48-46F0-8DBC-14CFA13B7D3F}" presName="node" presStyleLbl="node1" presStyleIdx="1" presStyleCnt="9">
        <dgm:presLayoutVars>
          <dgm:bulletEnabled val="1"/>
        </dgm:presLayoutVars>
      </dgm:prSet>
      <dgm:spPr/>
    </dgm:pt>
    <dgm:pt modelId="{43AC62BE-1568-4746-8A2E-FAA8E7E63D9C}" type="pres">
      <dgm:prSet presAssocID="{03A0CE9B-3D7C-4439-969E-11B70193EF49}" presName="sibTrans" presStyleCnt="0"/>
      <dgm:spPr/>
    </dgm:pt>
    <dgm:pt modelId="{33D45E26-4ED7-4BD0-BE04-8B68F4AA0888}" type="pres">
      <dgm:prSet presAssocID="{4F2E1D1D-A6E2-428A-848F-66EE73D3CCB2}" presName="node" presStyleLbl="node1" presStyleIdx="2" presStyleCnt="9">
        <dgm:presLayoutVars>
          <dgm:bulletEnabled val="1"/>
        </dgm:presLayoutVars>
      </dgm:prSet>
      <dgm:spPr/>
    </dgm:pt>
    <dgm:pt modelId="{68AE6E90-9FB9-4060-B618-4DD80BD152BB}" type="pres">
      <dgm:prSet presAssocID="{1C74BB6A-4E9C-43B5-B1C6-597F5F11A762}" presName="sibTrans" presStyleCnt="0"/>
      <dgm:spPr/>
    </dgm:pt>
    <dgm:pt modelId="{3C731D6A-CBAB-42FD-9D1A-DC84A25D8C69}" type="pres">
      <dgm:prSet presAssocID="{0A1BCEFB-BD33-47B0-81DE-3F8A652393F0}" presName="node" presStyleLbl="node1" presStyleIdx="3" presStyleCnt="9">
        <dgm:presLayoutVars>
          <dgm:bulletEnabled val="1"/>
        </dgm:presLayoutVars>
      </dgm:prSet>
      <dgm:spPr/>
    </dgm:pt>
    <dgm:pt modelId="{34EE67F9-8628-4CEE-ABB1-9F682B488D8C}" type="pres">
      <dgm:prSet presAssocID="{5D6D44C1-ACCD-4DDE-853E-0458CC5344DC}" presName="sibTrans" presStyleCnt="0"/>
      <dgm:spPr/>
    </dgm:pt>
    <dgm:pt modelId="{29538818-B1D3-43F6-B67C-CB56EE49D1C1}" type="pres">
      <dgm:prSet presAssocID="{5C842DE5-18FA-4AB7-8389-79300593F6A6}" presName="node" presStyleLbl="node1" presStyleIdx="4" presStyleCnt="9">
        <dgm:presLayoutVars>
          <dgm:bulletEnabled val="1"/>
        </dgm:presLayoutVars>
      </dgm:prSet>
      <dgm:spPr/>
    </dgm:pt>
    <dgm:pt modelId="{00F82721-00A9-4534-A99F-01BC284F541A}" type="pres">
      <dgm:prSet presAssocID="{1DC7199B-763F-4AF4-B1B0-6DFF2405E728}" presName="sibTrans" presStyleCnt="0"/>
      <dgm:spPr/>
    </dgm:pt>
    <dgm:pt modelId="{CE22D8DC-771B-4491-BDA9-DD36A6F4C696}" type="pres">
      <dgm:prSet presAssocID="{90D2710D-21FD-4340-9D3F-6399683AD377}" presName="node" presStyleLbl="node1" presStyleIdx="5" presStyleCnt="9">
        <dgm:presLayoutVars>
          <dgm:bulletEnabled val="1"/>
        </dgm:presLayoutVars>
      </dgm:prSet>
      <dgm:spPr/>
    </dgm:pt>
    <dgm:pt modelId="{1BAF4C44-3B45-498B-B162-BD31F35AAB5E}" type="pres">
      <dgm:prSet presAssocID="{E00EB6A7-C643-45C1-8779-FBF956FFBFC3}" presName="sibTrans" presStyleCnt="0"/>
      <dgm:spPr/>
    </dgm:pt>
    <dgm:pt modelId="{0F67BDC7-00AC-4C41-ADF8-E2C7291ECCE3}" type="pres">
      <dgm:prSet presAssocID="{F2D442B0-FE55-4CA7-9F7D-0D814FF555CE}" presName="node" presStyleLbl="node1" presStyleIdx="6" presStyleCnt="9">
        <dgm:presLayoutVars>
          <dgm:bulletEnabled val="1"/>
        </dgm:presLayoutVars>
      </dgm:prSet>
      <dgm:spPr/>
    </dgm:pt>
    <dgm:pt modelId="{D1B4EEF8-3D13-4186-88AA-5CE8DC3BEA85}" type="pres">
      <dgm:prSet presAssocID="{E7266EAF-4F8A-485A-A53C-C9744401F7A3}" presName="sibTrans" presStyleCnt="0"/>
      <dgm:spPr/>
    </dgm:pt>
    <dgm:pt modelId="{6C1E529F-3E52-4673-9E89-C88E50F371ED}" type="pres">
      <dgm:prSet presAssocID="{BE73D93B-C21C-4AC8-8181-149BE2E446F9}" presName="node" presStyleLbl="node1" presStyleIdx="7" presStyleCnt="9">
        <dgm:presLayoutVars>
          <dgm:bulletEnabled val="1"/>
        </dgm:presLayoutVars>
      </dgm:prSet>
      <dgm:spPr/>
    </dgm:pt>
    <dgm:pt modelId="{096872B0-B2F6-489A-BFE7-7871EB79DABF}" type="pres">
      <dgm:prSet presAssocID="{896BE7A5-A57D-443F-8934-E83C8956E2A7}" presName="sibTrans" presStyleCnt="0"/>
      <dgm:spPr/>
    </dgm:pt>
    <dgm:pt modelId="{2DC70ECD-5580-4EE1-96C0-BCFED0AA9349}" type="pres">
      <dgm:prSet presAssocID="{D2BB0059-2CAE-495F-839F-459F445C4C02}" presName="node" presStyleLbl="node1" presStyleIdx="8" presStyleCnt="9">
        <dgm:presLayoutVars>
          <dgm:bulletEnabled val="1"/>
        </dgm:presLayoutVars>
      </dgm:prSet>
      <dgm:spPr/>
    </dgm:pt>
  </dgm:ptLst>
  <dgm:cxnLst>
    <dgm:cxn modelId="{299E1A00-5E49-4BFD-A640-7548E7616131}" srcId="{FBE32F5C-E7BC-4D7E-A763-F89000B4680C}" destId="{7E51DF18-5D48-46F0-8DBC-14CFA13B7D3F}" srcOrd="1" destOrd="0" parTransId="{D4A3EA19-385F-4DEC-822E-B08418AC0A5E}" sibTransId="{03A0CE9B-3D7C-4439-969E-11B70193EF49}"/>
    <dgm:cxn modelId="{6E2AA302-0FF5-495B-A637-F0979682F3E5}" type="presOf" srcId="{90D2710D-21FD-4340-9D3F-6399683AD377}" destId="{CE22D8DC-771B-4491-BDA9-DD36A6F4C696}" srcOrd="0" destOrd="0" presId="urn:microsoft.com/office/officeart/2005/8/layout/default"/>
    <dgm:cxn modelId="{49925C0A-FAC6-4190-89F7-AEC6B1E7B18D}" srcId="{FBE32F5C-E7BC-4D7E-A763-F89000B4680C}" destId="{0A1BCEFB-BD33-47B0-81DE-3F8A652393F0}" srcOrd="3" destOrd="0" parTransId="{EB748BC4-8C7C-4BC0-A07F-1BB46730EC1D}" sibTransId="{5D6D44C1-ACCD-4DDE-853E-0458CC5344DC}"/>
    <dgm:cxn modelId="{FBC6F40B-2E5C-4F9E-A2BB-97896C18564C}" type="presOf" srcId="{F2D442B0-FE55-4CA7-9F7D-0D814FF555CE}" destId="{0F67BDC7-00AC-4C41-ADF8-E2C7291ECCE3}" srcOrd="0" destOrd="0" presId="urn:microsoft.com/office/officeart/2005/8/layout/default"/>
    <dgm:cxn modelId="{D5DECA0F-C8C9-42F6-A365-367DF2786F51}" srcId="{FBE32F5C-E7BC-4D7E-A763-F89000B4680C}" destId="{90D2710D-21FD-4340-9D3F-6399683AD377}" srcOrd="5" destOrd="0" parTransId="{7F7F9324-810C-4B57-B309-E3CC1D0300BE}" sibTransId="{E00EB6A7-C643-45C1-8779-FBF956FFBFC3}"/>
    <dgm:cxn modelId="{3818AB27-7092-44DC-9106-8F27D633D088}" type="presOf" srcId="{96F0A6FD-58FE-4E71-B231-1F4275E5C2BA}" destId="{6380C348-F020-42CD-B25C-25B94F5D891E}" srcOrd="0" destOrd="0" presId="urn:microsoft.com/office/officeart/2005/8/layout/default"/>
    <dgm:cxn modelId="{87BD5E34-6B7A-445F-87A6-E91AD2270F2B}" type="presOf" srcId="{4F2E1D1D-A6E2-428A-848F-66EE73D3CCB2}" destId="{33D45E26-4ED7-4BD0-BE04-8B68F4AA0888}" srcOrd="0" destOrd="0" presId="urn:microsoft.com/office/officeart/2005/8/layout/default"/>
    <dgm:cxn modelId="{FD71E03A-5F34-4753-ABEE-B5D8B7C1E717}" srcId="{FBE32F5C-E7BC-4D7E-A763-F89000B4680C}" destId="{F2D442B0-FE55-4CA7-9F7D-0D814FF555CE}" srcOrd="6" destOrd="0" parTransId="{07CB745D-0B75-4A5E-81B1-0603D85DDD21}" sibTransId="{E7266EAF-4F8A-485A-A53C-C9744401F7A3}"/>
    <dgm:cxn modelId="{9EFEF24C-BA91-4BA8-865B-7E7125D75B1F}" type="presOf" srcId="{7E51DF18-5D48-46F0-8DBC-14CFA13B7D3F}" destId="{68CCBD51-FEF9-45B8-BE11-BDFF5C5027D7}" srcOrd="0" destOrd="0" presId="urn:microsoft.com/office/officeart/2005/8/layout/default"/>
    <dgm:cxn modelId="{4CC46F64-94A2-47E2-A541-D0664C8F7524}" type="presOf" srcId="{FBE32F5C-E7BC-4D7E-A763-F89000B4680C}" destId="{D539F767-E6EB-44C2-9BA4-74B13E74D900}" srcOrd="0" destOrd="0" presId="urn:microsoft.com/office/officeart/2005/8/layout/default"/>
    <dgm:cxn modelId="{383F5F6E-D186-451C-83A8-1A24E244078A}" type="presOf" srcId="{5C842DE5-18FA-4AB7-8389-79300593F6A6}" destId="{29538818-B1D3-43F6-B67C-CB56EE49D1C1}" srcOrd="0" destOrd="0" presId="urn:microsoft.com/office/officeart/2005/8/layout/default"/>
    <dgm:cxn modelId="{121A1873-20E9-4F2A-AB31-9B38539CE4A0}" type="presOf" srcId="{0A1BCEFB-BD33-47B0-81DE-3F8A652393F0}" destId="{3C731D6A-CBAB-42FD-9D1A-DC84A25D8C69}" srcOrd="0" destOrd="0" presId="urn:microsoft.com/office/officeart/2005/8/layout/default"/>
    <dgm:cxn modelId="{8530F67B-41ED-4684-A4AC-4579719DF7FC}" srcId="{FBE32F5C-E7BC-4D7E-A763-F89000B4680C}" destId="{96F0A6FD-58FE-4E71-B231-1F4275E5C2BA}" srcOrd="0" destOrd="0" parTransId="{C01F419D-8BE9-45DB-81D8-B42A4BB095C1}" sibTransId="{0C3A6423-EEFF-4664-BF6F-8FA2A9B007F7}"/>
    <dgm:cxn modelId="{B16BF687-F836-4120-B0AE-EE5838E171B3}" type="presOf" srcId="{BE73D93B-C21C-4AC8-8181-149BE2E446F9}" destId="{6C1E529F-3E52-4673-9E89-C88E50F371ED}" srcOrd="0" destOrd="0" presId="urn:microsoft.com/office/officeart/2005/8/layout/default"/>
    <dgm:cxn modelId="{D8056E89-E3C4-4516-BF59-D2AB4D256A44}" srcId="{FBE32F5C-E7BC-4D7E-A763-F89000B4680C}" destId="{4F2E1D1D-A6E2-428A-848F-66EE73D3CCB2}" srcOrd="2" destOrd="0" parTransId="{9F560EC1-3B66-4AD7-BDFB-C0C57734C3FD}" sibTransId="{1C74BB6A-4E9C-43B5-B1C6-597F5F11A762}"/>
    <dgm:cxn modelId="{C9A629A3-28A8-4C1A-8EB2-FDD0078F3039}" srcId="{FBE32F5C-E7BC-4D7E-A763-F89000B4680C}" destId="{5C842DE5-18FA-4AB7-8389-79300593F6A6}" srcOrd="4" destOrd="0" parTransId="{A50DC77C-282B-408B-89BB-3B20616021AB}" sibTransId="{1DC7199B-763F-4AF4-B1B0-6DFF2405E728}"/>
    <dgm:cxn modelId="{E23A2AD5-93EC-4E77-97C8-A9077163A038}" srcId="{FBE32F5C-E7BC-4D7E-A763-F89000B4680C}" destId="{D2BB0059-2CAE-495F-839F-459F445C4C02}" srcOrd="8" destOrd="0" parTransId="{E7E4033F-3909-44D1-A4AE-ECFD96E593BC}" sibTransId="{BBFCA2E7-EB88-408A-B914-6E79BB4D3713}"/>
    <dgm:cxn modelId="{79736CE1-4236-44C3-9BA2-9EDABB833AC2}" type="presOf" srcId="{D2BB0059-2CAE-495F-839F-459F445C4C02}" destId="{2DC70ECD-5580-4EE1-96C0-BCFED0AA9349}" srcOrd="0" destOrd="0" presId="urn:microsoft.com/office/officeart/2005/8/layout/default"/>
    <dgm:cxn modelId="{12FA26E6-CB1C-4083-82F7-1AEEE6703CC7}" srcId="{FBE32F5C-E7BC-4D7E-A763-F89000B4680C}" destId="{BE73D93B-C21C-4AC8-8181-149BE2E446F9}" srcOrd="7" destOrd="0" parTransId="{24C951FF-D461-470D-BCFC-7B12E6456347}" sibTransId="{896BE7A5-A57D-443F-8934-E83C8956E2A7}"/>
    <dgm:cxn modelId="{95BB2AB4-841F-459E-BFA6-E5B0EB8F0155}" type="presParOf" srcId="{D539F767-E6EB-44C2-9BA4-74B13E74D900}" destId="{6380C348-F020-42CD-B25C-25B94F5D891E}" srcOrd="0" destOrd="0" presId="urn:microsoft.com/office/officeart/2005/8/layout/default"/>
    <dgm:cxn modelId="{02C335FF-1CE7-43A8-9798-E41AA2A15573}" type="presParOf" srcId="{D539F767-E6EB-44C2-9BA4-74B13E74D900}" destId="{9FAF5193-02C1-4735-A69D-239B793E7540}" srcOrd="1" destOrd="0" presId="urn:microsoft.com/office/officeart/2005/8/layout/default"/>
    <dgm:cxn modelId="{CD06F295-23F3-4251-BDFE-8061485EC7D4}" type="presParOf" srcId="{D539F767-E6EB-44C2-9BA4-74B13E74D900}" destId="{68CCBD51-FEF9-45B8-BE11-BDFF5C5027D7}" srcOrd="2" destOrd="0" presId="urn:microsoft.com/office/officeart/2005/8/layout/default"/>
    <dgm:cxn modelId="{73A63210-29DC-4FE5-8A61-A3F47719880E}" type="presParOf" srcId="{D539F767-E6EB-44C2-9BA4-74B13E74D900}" destId="{43AC62BE-1568-4746-8A2E-FAA8E7E63D9C}" srcOrd="3" destOrd="0" presId="urn:microsoft.com/office/officeart/2005/8/layout/default"/>
    <dgm:cxn modelId="{B90A7707-EE3B-429A-BED7-612CAB3E5746}" type="presParOf" srcId="{D539F767-E6EB-44C2-9BA4-74B13E74D900}" destId="{33D45E26-4ED7-4BD0-BE04-8B68F4AA0888}" srcOrd="4" destOrd="0" presId="urn:microsoft.com/office/officeart/2005/8/layout/default"/>
    <dgm:cxn modelId="{40175C4D-3F9E-45E2-9F56-BEDF9A24C179}" type="presParOf" srcId="{D539F767-E6EB-44C2-9BA4-74B13E74D900}" destId="{68AE6E90-9FB9-4060-B618-4DD80BD152BB}" srcOrd="5" destOrd="0" presId="urn:microsoft.com/office/officeart/2005/8/layout/default"/>
    <dgm:cxn modelId="{CA618599-258D-4D01-8117-BB55F023A1F4}" type="presParOf" srcId="{D539F767-E6EB-44C2-9BA4-74B13E74D900}" destId="{3C731D6A-CBAB-42FD-9D1A-DC84A25D8C69}" srcOrd="6" destOrd="0" presId="urn:microsoft.com/office/officeart/2005/8/layout/default"/>
    <dgm:cxn modelId="{C9E24DC0-79E9-46D4-9013-E51FAC1C7045}" type="presParOf" srcId="{D539F767-E6EB-44C2-9BA4-74B13E74D900}" destId="{34EE67F9-8628-4CEE-ABB1-9F682B488D8C}" srcOrd="7" destOrd="0" presId="urn:microsoft.com/office/officeart/2005/8/layout/default"/>
    <dgm:cxn modelId="{F8F6014E-F55E-45EA-AF17-D6C44FFF8C6E}" type="presParOf" srcId="{D539F767-E6EB-44C2-9BA4-74B13E74D900}" destId="{29538818-B1D3-43F6-B67C-CB56EE49D1C1}" srcOrd="8" destOrd="0" presId="urn:microsoft.com/office/officeart/2005/8/layout/default"/>
    <dgm:cxn modelId="{0162A6E0-3AD2-408F-A212-18ACA5D582A1}" type="presParOf" srcId="{D539F767-E6EB-44C2-9BA4-74B13E74D900}" destId="{00F82721-00A9-4534-A99F-01BC284F541A}" srcOrd="9" destOrd="0" presId="urn:microsoft.com/office/officeart/2005/8/layout/default"/>
    <dgm:cxn modelId="{2739CD76-9AAD-4709-AD59-58247BC8AE69}" type="presParOf" srcId="{D539F767-E6EB-44C2-9BA4-74B13E74D900}" destId="{CE22D8DC-771B-4491-BDA9-DD36A6F4C696}" srcOrd="10" destOrd="0" presId="urn:microsoft.com/office/officeart/2005/8/layout/default"/>
    <dgm:cxn modelId="{7B253D7B-7668-4B0A-A947-B9067125A4A1}" type="presParOf" srcId="{D539F767-E6EB-44C2-9BA4-74B13E74D900}" destId="{1BAF4C44-3B45-498B-B162-BD31F35AAB5E}" srcOrd="11" destOrd="0" presId="urn:microsoft.com/office/officeart/2005/8/layout/default"/>
    <dgm:cxn modelId="{AB3FD73F-1E69-4760-8C11-A47E7C08A4EF}" type="presParOf" srcId="{D539F767-E6EB-44C2-9BA4-74B13E74D900}" destId="{0F67BDC7-00AC-4C41-ADF8-E2C7291ECCE3}" srcOrd="12" destOrd="0" presId="urn:microsoft.com/office/officeart/2005/8/layout/default"/>
    <dgm:cxn modelId="{5A364C0D-06E4-4B82-BA0B-C1A918F8327E}" type="presParOf" srcId="{D539F767-E6EB-44C2-9BA4-74B13E74D900}" destId="{D1B4EEF8-3D13-4186-88AA-5CE8DC3BEA85}" srcOrd="13" destOrd="0" presId="urn:microsoft.com/office/officeart/2005/8/layout/default"/>
    <dgm:cxn modelId="{B1C8D4BA-AF2A-4BFC-A24F-7CED225F8A3E}" type="presParOf" srcId="{D539F767-E6EB-44C2-9BA4-74B13E74D900}" destId="{6C1E529F-3E52-4673-9E89-C88E50F371ED}" srcOrd="14" destOrd="0" presId="urn:microsoft.com/office/officeart/2005/8/layout/default"/>
    <dgm:cxn modelId="{5CAE89CB-172B-4837-A3D0-0AECCE2DF7C0}" type="presParOf" srcId="{D539F767-E6EB-44C2-9BA4-74B13E74D900}" destId="{096872B0-B2F6-489A-BFE7-7871EB79DABF}" srcOrd="15" destOrd="0" presId="urn:microsoft.com/office/officeart/2005/8/layout/default"/>
    <dgm:cxn modelId="{58F17A69-58CC-4599-A88B-C86A5B1FABB6}" type="presParOf" srcId="{D539F767-E6EB-44C2-9BA4-74B13E74D900}" destId="{2DC70ECD-5580-4EE1-96C0-BCFED0AA934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A792F5-675C-4B43-A8C1-37BF904A7A98}">
      <dsp:nvSpPr>
        <dsp:cNvPr id="0" name=""/>
        <dsp:cNvSpPr/>
      </dsp:nvSpPr>
      <dsp:spPr>
        <a:xfrm>
          <a:off x="0" y="4466900"/>
          <a:ext cx="6543953" cy="1427400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noProof="0" dirty="0">
              <a:latin typeface="+mj-lt"/>
              <a:cs typeface="Arial" panose="020B0604020202020204" pitchFamily="34" charset="0"/>
            </a:rPr>
            <a:t>Los líderes religiosos enfrentan mucha presión porque están brindando constante apoyo a los demás. Necesitan cuidar de su propia salud mental y espiritual, dormir lo suficiente, comer bien y reservar tiempo para su tranquilidad.</a:t>
          </a:r>
        </a:p>
      </dsp:txBody>
      <dsp:txXfrm>
        <a:off x="69680" y="4536580"/>
        <a:ext cx="6404593" cy="1288040"/>
      </dsp:txXfrm>
    </dsp:sp>
    <dsp:sp modelId="{FCD93022-C609-499B-A83E-061D032DF158}">
      <dsp:nvSpPr>
        <dsp:cNvPr id="0" name=""/>
        <dsp:cNvSpPr/>
      </dsp:nvSpPr>
      <dsp:spPr>
        <a:xfrm>
          <a:off x="0" y="0"/>
          <a:ext cx="6543953" cy="1427400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noProof="0" dirty="0">
              <a:solidFill>
                <a:schemeClr val="tx1"/>
              </a:solidFill>
            </a:rPr>
            <a:t>Promover la generosidad como una práctica espiritual: promover nuevas y extraordinarias maneras de brindar apoyo y cuidado a otras personas, en tiempos extraordinarios como estos.</a:t>
          </a:r>
          <a:endParaRPr lang="es-ES" sz="2000" kern="1200" noProof="0" dirty="0">
            <a:solidFill>
              <a:schemeClr val="tx1"/>
            </a:solidFill>
            <a:latin typeface="+mj-lt"/>
            <a:cs typeface="Arial" panose="020B0604020202020204" pitchFamily="34" charset="0"/>
          </a:endParaRPr>
        </a:p>
      </dsp:txBody>
      <dsp:txXfrm>
        <a:off x="69680" y="69680"/>
        <a:ext cx="6404593" cy="1288040"/>
      </dsp:txXfrm>
    </dsp:sp>
    <dsp:sp modelId="{9DBA3B13-B9BB-4496-A78C-C780B90AFD59}">
      <dsp:nvSpPr>
        <dsp:cNvPr id="0" name=""/>
        <dsp:cNvSpPr/>
      </dsp:nvSpPr>
      <dsp:spPr>
        <a:xfrm>
          <a:off x="0" y="1536127"/>
          <a:ext cx="6543953" cy="1427400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strike="noStrike" kern="1200" cap="none" baseline="0" noProof="0" dirty="0">
              <a:latin typeface="+mj-lt"/>
            </a:rPr>
            <a:t>Promover mensajes positivos para ayudar a calmar los temores de la gente. </a:t>
          </a:r>
        </a:p>
      </dsp:txBody>
      <dsp:txXfrm>
        <a:off x="69680" y="1605807"/>
        <a:ext cx="6404593" cy="1288040"/>
      </dsp:txXfrm>
    </dsp:sp>
    <dsp:sp modelId="{CAAA4776-FB3C-4E52-8263-EFC999A3D175}">
      <dsp:nvSpPr>
        <dsp:cNvPr id="0" name=""/>
        <dsp:cNvSpPr/>
      </dsp:nvSpPr>
      <dsp:spPr>
        <a:xfrm>
          <a:off x="0" y="2991223"/>
          <a:ext cx="6543953" cy="1427400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u="none" strike="noStrike" kern="1200" cap="none" baseline="0" noProof="0" dirty="0">
              <a:latin typeface="+mj-lt"/>
            </a:rPr>
            <a:t>Capacitar a los líderes religiosos para que ayuden y brinden “primeros auxilios psicológicos” a través de la consejería.</a:t>
          </a:r>
        </a:p>
      </dsp:txBody>
      <dsp:txXfrm>
        <a:off x="69680" y="3060903"/>
        <a:ext cx="6404593" cy="1288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58953-B4FC-46C2-AF8C-0B253DA38827}">
      <dsp:nvSpPr>
        <dsp:cNvPr id="0" name=""/>
        <dsp:cNvSpPr/>
      </dsp:nvSpPr>
      <dsp:spPr>
        <a:xfrm>
          <a:off x="0" y="488311"/>
          <a:ext cx="6543953" cy="1017459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noProof="0" dirty="0">
              <a:latin typeface="+mj-lt"/>
              <a:cs typeface="Arial" panose="020B0604020202020204" pitchFamily="34" charset="0"/>
            </a:rPr>
            <a:t>Compartir únicamente información precisa y citar fuentes confiables como la OMS, UNICEF, CDC y el gobierno.</a:t>
          </a:r>
          <a:endParaRPr lang="es-ES" sz="1700" kern="1200" noProof="0" dirty="0">
            <a:latin typeface="+mj-lt"/>
          </a:endParaRPr>
        </a:p>
      </dsp:txBody>
      <dsp:txXfrm>
        <a:off x="49668" y="537979"/>
        <a:ext cx="6444617" cy="918123"/>
      </dsp:txXfrm>
    </dsp:sp>
    <dsp:sp modelId="{12A792F5-675C-4B43-A8C1-37BF904A7A98}">
      <dsp:nvSpPr>
        <dsp:cNvPr id="0" name=""/>
        <dsp:cNvSpPr/>
      </dsp:nvSpPr>
      <dsp:spPr>
        <a:xfrm>
          <a:off x="0" y="5029778"/>
          <a:ext cx="6543953" cy="835380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noProof="0" dirty="0">
              <a:latin typeface="+mj-lt"/>
              <a:cs typeface="Arial" panose="020B0604020202020204" pitchFamily="34" charset="0"/>
            </a:rPr>
            <a:t>Desalentar cualquier enfoque amenazante o lenguaje negativo como por ejemplo: “plaga” o “apocalipsis”; y resaltar las historias exitosas</a:t>
          </a:r>
        </a:p>
      </dsp:txBody>
      <dsp:txXfrm>
        <a:off x="40780" y="5070558"/>
        <a:ext cx="6462393" cy="753820"/>
      </dsp:txXfrm>
    </dsp:sp>
    <dsp:sp modelId="{FCD93022-C609-499B-A83E-061D032DF158}">
      <dsp:nvSpPr>
        <dsp:cNvPr id="0" name=""/>
        <dsp:cNvSpPr/>
      </dsp:nvSpPr>
      <dsp:spPr>
        <a:xfrm>
          <a:off x="0" y="2558919"/>
          <a:ext cx="6543953" cy="1127387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noProof="0" dirty="0">
              <a:latin typeface="+mj-lt"/>
              <a:cs typeface="Arial" panose="020B0604020202020204" pitchFamily="34" charset="0"/>
            </a:rPr>
            <a:t>Denunciar cualquier información falsa; </a:t>
          </a:r>
          <a:r>
            <a:rPr lang="es-ES" sz="1700" b="0" kern="1200" noProof="0" dirty="0">
              <a:latin typeface="+mj-lt"/>
              <a:cs typeface="Arial" panose="020B0604020202020204" pitchFamily="34" charset="0"/>
            </a:rPr>
            <a:t>Verificar los hechos antes de compartirlos para frenar los rumores.</a:t>
          </a:r>
        </a:p>
      </dsp:txBody>
      <dsp:txXfrm>
        <a:off x="55034" y="2613953"/>
        <a:ext cx="6433885" cy="1017319"/>
      </dsp:txXfrm>
    </dsp:sp>
    <dsp:sp modelId="{CAAA4776-FB3C-4E52-8263-EFC999A3D175}">
      <dsp:nvSpPr>
        <dsp:cNvPr id="0" name=""/>
        <dsp:cNvSpPr/>
      </dsp:nvSpPr>
      <dsp:spPr>
        <a:xfrm>
          <a:off x="0" y="3733052"/>
          <a:ext cx="6543953" cy="969032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i="0" u="none" strike="noStrike" kern="1200" cap="none" baseline="0" noProof="0" dirty="0">
              <a:latin typeface="+mj-lt"/>
            </a:rPr>
            <a:t>Modelar comportamientos positivos –Distanciamiento social, lavado de manos.</a:t>
          </a:r>
        </a:p>
      </dsp:txBody>
      <dsp:txXfrm>
        <a:off x="47304" y="3780356"/>
        <a:ext cx="6449345" cy="874424"/>
      </dsp:txXfrm>
    </dsp:sp>
    <dsp:sp modelId="{CCA199B3-40BB-4578-961A-5A78BA6DCF0A}">
      <dsp:nvSpPr>
        <dsp:cNvPr id="0" name=""/>
        <dsp:cNvSpPr/>
      </dsp:nvSpPr>
      <dsp:spPr>
        <a:xfrm>
          <a:off x="0" y="1672126"/>
          <a:ext cx="6543953" cy="835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700" b="1" kern="1200" noProof="0" dirty="0">
              <a:latin typeface="+mj-lt"/>
              <a:cs typeface="Arial" panose="020B0604020202020204" pitchFamily="34" charset="0"/>
            </a:rPr>
            <a:t>Adaptar los mensajes según la edad y el contexto.</a:t>
          </a:r>
          <a:endParaRPr lang="es-419" sz="1700" kern="1200" noProof="0" dirty="0"/>
        </a:p>
      </dsp:txBody>
      <dsp:txXfrm>
        <a:off x="40780" y="1712906"/>
        <a:ext cx="6462393" cy="753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58953-B4FC-46C2-AF8C-0B253DA38827}">
      <dsp:nvSpPr>
        <dsp:cNvPr id="0" name=""/>
        <dsp:cNvSpPr/>
      </dsp:nvSpPr>
      <dsp:spPr>
        <a:xfrm>
          <a:off x="0" y="473230"/>
          <a:ext cx="6543953" cy="786240"/>
        </a:xfrm>
        <a:prstGeom prst="roundRect">
          <a:avLst/>
        </a:prstGeom>
        <a:solidFill>
          <a:schemeClr val="accent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latin typeface="+mj-lt"/>
              <a:cs typeface="Arial" panose="020B0604020202020204" pitchFamily="34" charset="0"/>
            </a:rPr>
            <a:t>Compartir únicamente información proveniente de fuentes confiables como UNICEF, OMS, CDC y el gobierno.</a:t>
          </a:r>
          <a:endParaRPr lang="es-ES" sz="1600" kern="1200" noProof="0" dirty="0">
            <a:latin typeface="+mj-lt"/>
          </a:endParaRPr>
        </a:p>
      </dsp:txBody>
      <dsp:txXfrm>
        <a:off x="38381" y="511611"/>
        <a:ext cx="6467191" cy="709478"/>
      </dsp:txXfrm>
    </dsp:sp>
    <dsp:sp modelId="{12A792F5-675C-4B43-A8C1-37BF904A7A98}">
      <dsp:nvSpPr>
        <dsp:cNvPr id="0" name=""/>
        <dsp:cNvSpPr/>
      </dsp:nvSpPr>
      <dsp:spPr>
        <a:xfrm>
          <a:off x="0" y="4550058"/>
          <a:ext cx="6543953" cy="786240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latin typeface="+mj-lt"/>
              <a:cs typeface="Arial" panose="020B0604020202020204" pitchFamily="34" charset="0"/>
            </a:rPr>
            <a:t>Expresar respaldo a los trabajadores de la salud, voluntarios, líderes comunitarios, etc., que están en la primera línea de batalla.</a:t>
          </a:r>
        </a:p>
      </dsp:txBody>
      <dsp:txXfrm>
        <a:off x="38381" y="4588439"/>
        <a:ext cx="6467191" cy="709478"/>
      </dsp:txXfrm>
    </dsp:sp>
    <dsp:sp modelId="{FCD93022-C609-499B-A83E-061D032DF158}">
      <dsp:nvSpPr>
        <dsp:cNvPr id="0" name=""/>
        <dsp:cNvSpPr/>
      </dsp:nvSpPr>
      <dsp:spPr>
        <a:xfrm>
          <a:off x="0" y="2135227"/>
          <a:ext cx="6543953" cy="786240"/>
        </a:xfrm>
        <a:prstGeom prst="roundRect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latin typeface="+mj-lt"/>
              <a:cs typeface="Arial" panose="020B0604020202020204" pitchFamily="34" charset="0"/>
            </a:rPr>
            <a:t>Adaptar los mensajes según la realidad demográfica </a:t>
          </a:r>
          <a:r>
            <a:rPr lang="es-ES" sz="1600" b="0" kern="1200" noProof="0" dirty="0">
              <a:latin typeface="+mj-lt"/>
              <a:cs typeface="Arial" panose="020B0604020202020204" pitchFamily="34" charset="0"/>
            </a:rPr>
            <a:t>y qué tan bien informada está la audiencia a través del canal de comunicación</a:t>
          </a:r>
        </a:p>
      </dsp:txBody>
      <dsp:txXfrm>
        <a:off x="38381" y="2173608"/>
        <a:ext cx="6467191" cy="709478"/>
      </dsp:txXfrm>
    </dsp:sp>
    <dsp:sp modelId="{9DBA3B13-B9BB-4496-A78C-C780B90AFD59}">
      <dsp:nvSpPr>
        <dsp:cNvPr id="0" name=""/>
        <dsp:cNvSpPr/>
      </dsp:nvSpPr>
      <dsp:spPr>
        <a:xfrm>
          <a:off x="0" y="2943538"/>
          <a:ext cx="6543953" cy="786240"/>
        </a:xfrm>
        <a:prstGeom prst="roundRect">
          <a:avLst/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latin typeface="+mj-lt"/>
              <a:cs typeface="Arial" panose="020B0604020202020204" pitchFamily="34" charset="0"/>
            </a:rPr>
            <a:t>Identificar y prestar atención a los afectados por la estigmatización</a:t>
          </a:r>
          <a:r>
            <a:rPr lang="es-ES" sz="1600" kern="1200" noProof="0" dirty="0">
              <a:latin typeface="+mj-lt"/>
              <a:cs typeface="Arial" panose="020B0604020202020204" pitchFamily="34" charset="0"/>
            </a:rPr>
            <a:t>; modelar comportamientos esperados; resaltar las historias exitosas</a:t>
          </a:r>
          <a:endParaRPr lang="es-ES" sz="1600" b="0" i="0" u="none" strike="noStrike" kern="1200" cap="none" baseline="0" noProof="0" dirty="0">
            <a:latin typeface="+mj-lt"/>
          </a:endParaRPr>
        </a:p>
      </dsp:txBody>
      <dsp:txXfrm>
        <a:off x="38381" y="2981919"/>
        <a:ext cx="6467191" cy="709478"/>
      </dsp:txXfrm>
    </dsp:sp>
    <dsp:sp modelId="{CAAA4776-FB3C-4E52-8263-EFC999A3D175}">
      <dsp:nvSpPr>
        <dsp:cNvPr id="0" name=""/>
        <dsp:cNvSpPr/>
      </dsp:nvSpPr>
      <dsp:spPr>
        <a:xfrm>
          <a:off x="0" y="3762942"/>
          <a:ext cx="6543953" cy="786240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latin typeface="+mj-lt"/>
              <a:cs typeface="Arial" panose="020B0604020202020204" pitchFamily="34" charset="0"/>
            </a:rPr>
            <a:t>Movilizar distintos grupos para brindar una respuesta integral</a:t>
          </a:r>
          <a:r>
            <a:rPr lang="es-ES" sz="1600" kern="1200" noProof="0" dirty="0">
              <a:latin typeface="+mj-lt"/>
              <a:cs typeface="Arial" panose="020B0604020202020204" pitchFamily="34" charset="0"/>
            </a:rPr>
            <a:t>, promover la colaboración con otros grupos religiosos, involucrar a mujeres líderes</a:t>
          </a:r>
          <a:endParaRPr lang="es-ES" sz="1600" b="0" i="0" u="none" strike="noStrike" kern="1200" cap="none" baseline="0" noProof="0" dirty="0">
            <a:latin typeface="+mj-lt"/>
          </a:endParaRPr>
        </a:p>
      </dsp:txBody>
      <dsp:txXfrm>
        <a:off x="38381" y="3801323"/>
        <a:ext cx="6467191" cy="709478"/>
      </dsp:txXfrm>
    </dsp:sp>
    <dsp:sp modelId="{47D0A753-7D9A-4FD1-A62D-BDBC43628C2B}">
      <dsp:nvSpPr>
        <dsp:cNvPr id="0" name=""/>
        <dsp:cNvSpPr/>
      </dsp:nvSpPr>
      <dsp:spPr>
        <a:xfrm>
          <a:off x="0" y="1297600"/>
          <a:ext cx="6543953" cy="786240"/>
        </a:xfrm>
        <a:prstGeom prst="round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latin typeface="+mj-lt"/>
              <a:cs typeface="Arial" panose="020B0604020202020204" pitchFamily="34" charset="0"/>
            </a:rPr>
            <a:t>Denunciar cualquier información errada; v</a:t>
          </a:r>
          <a:r>
            <a:rPr lang="es-ES" sz="1600" b="0" kern="1200" noProof="0" dirty="0">
              <a:latin typeface="+mj-lt"/>
              <a:cs typeface="Arial" panose="020B0604020202020204" pitchFamily="34" charset="0"/>
            </a:rPr>
            <a:t>erificar los hechos antes de compartirlos para frenar los rumores.</a:t>
          </a:r>
          <a:endParaRPr lang="en-US" sz="1600" kern="1200" dirty="0">
            <a:latin typeface="+mj-lt"/>
            <a:cs typeface="Arial" panose="020B0604020202020204" pitchFamily="34" charset="0"/>
          </a:endParaRPr>
        </a:p>
      </dsp:txBody>
      <dsp:txXfrm>
        <a:off x="38381" y="1335981"/>
        <a:ext cx="6467191" cy="709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0C348-F020-42CD-B25C-25B94F5D891E}">
      <dsp:nvSpPr>
        <dsp:cNvPr id="0" name=""/>
        <dsp:cNvSpPr/>
      </dsp:nvSpPr>
      <dsp:spPr>
        <a:xfrm>
          <a:off x="0" y="975450"/>
          <a:ext cx="2269731" cy="1361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Sustituir los discursos grupales en vivo o las reuniones individuales y considerar aplicaciones como Zoom, YouTube, </a:t>
          </a:r>
          <a:r>
            <a:rPr lang="es-ES" sz="1200" kern="1200" noProof="0" dirty="0" err="1"/>
            <a:t>Duo</a:t>
          </a:r>
          <a:r>
            <a:rPr lang="es-ES" sz="1200" kern="1200" noProof="0" dirty="0"/>
            <a:t>, </a:t>
          </a:r>
          <a:r>
            <a:rPr lang="es-ES" sz="1200" kern="1200" noProof="0" dirty="0" err="1"/>
            <a:t>Whatsapp</a:t>
          </a:r>
          <a:r>
            <a:rPr lang="es-ES" sz="1200" kern="1200" noProof="0" dirty="0"/>
            <a:t> y discursos radiales o televisivos</a:t>
          </a:r>
          <a:r>
            <a:rPr lang="es-ES" sz="1200" kern="1200" noProof="0" dirty="0">
              <a:latin typeface="Univers Condensed" panose="020F0302020204030204"/>
            </a:rPr>
            <a:t> </a:t>
          </a:r>
          <a:endParaRPr lang="es-ES" sz="1200" kern="1200" noProof="0" dirty="0"/>
        </a:p>
      </dsp:txBody>
      <dsp:txXfrm>
        <a:off x="0" y="975450"/>
        <a:ext cx="2269731" cy="1361838"/>
      </dsp:txXfrm>
    </dsp:sp>
    <dsp:sp modelId="{68CCBD51-FEF9-45B8-BE11-BDFF5C5027D7}">
      <dsp:nvSpPr>
        <dsp:cNvPr id="0" name=""/>
        <dsp:cNvSpPr/>
      </dsp:nvSpPr>
      <dsp:spPr>
        <a:xfrm>
          <a:off x="2496704" y="975450"/>
          <a:ext cx="2269731" cy="1361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Establecer comunicación a través de árboles telefónicos</a:t>
          </a:r>
        </a:p>
      </dsp:txBody>
      <dsp:txXfrm>
        <a:off x="2496704" y="975450"/>
        <a:ext cx="2269731" cy="1361838"/>
      </dsp:txXfrm>
    </dsp:sp>
    <dsp:sp modelId="{33D45E26-4ED7-4BD0-BE04-8B68F4AA0888}">
      <dsp:nvSpPr>
        <dsp:cNvPr id="0" name=""/>
        <dsp:cNvSpPr/>
      </dsp:nvSpPr>
      <dsp:spPr>
        <a:xfrm>
          <a:off x="4993409" y="975450"/>
          <a:ext cx="2269731" cy="1361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Respuestas de Voz Interactivas (IVR en inglés)</a:t>
          </a:r>
          <a:r>
            <a:rPr lang="es-ES" sz="1200" kern="1200" noProof="0" dirty="0">
              <a:latin typeface="Univers Condensed" panose="020F0302020204030204"/>
            </a:rPr>
            <a:t> </a:t>
          </a:r>
          <a:endParaRPr lang="es-ES" sz="1200" kern="1200" noProof="0" dirty="0"/>
        </a:p>
      </dsp:txBody>
      <dsp:txXfrm>
        <a:off x="4993409" y="975450"/>
        <a:ext cx="2269731" cy="1361838"/>
      </dsp:txXfrm>
    </dsp:sp>
    <dsp:sp modelId="{3C731D6A-CBAB-42FD-9D1A-DC84A25D8C69}">
      <dsp:nvSpPr>
        <dsp:cNvPr id="0" name=""/>
        <dsp:cNvSpPr/>
      </dsp:nvSpPr>
      <dsp:spPr>
        <a:xfrm>
          <a:off x="0" y="2564263"/>
          <a:ext cx="2269731" cy="1361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Utilizar altavoces</a:t>
          </a:r>
        </a:p>
      </dsp:txBody>
      <dsp:txXfrm>
        <a:off x="0" y="2564263"/>
        <a:ext cx="2269731" cy="1361838"/>
      </dsp:txXfrm>
    </dsp:sp>
    <dsp:sp modelId="{29538818-B1D3-43F6-B67C-CB56EE49D1C1}">
      <dsp:nvSpPr>
        <dsp:cNvPr id="0" name=""/>
        <dsp:cNvSpPr/>
      </dsp:nvSpPr>
      <dsp:spPr>
        <a:xfrm>
          <a:off x="2496704" y="2564263"/>
          <a:ext cx="2269731" cy="1361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Mensajes en radio o televisión</a:t>
          </a:r>
          <a:r>
            <a:rPr lang="es-ES" sz="1200" kern="1200" noProof="0" dirty="0">
              <a:latin typeface="Univers Condensed" panose="020F0302020204030204"/>
            </a:rPr>
            <a:t> </a:t>
          </a:r>
          <a:endParaRPr lang="es-ES" sz="1200" kern="1200" noProof="0" dirty="0"/>
        </a:p>
      </dsp:txBody>
      <dsp:txXfrm>
        <a:off x="2496704" y="2564263"/>
        <a:ext cx="2269731" cy="1361838"/>
      </dsp:txXfrm>
    </dsp:sp>
    <dsp:sp modelId="{CE22D8DC-771B-4491-BDA9-DD36A6F4C696}">
      <dsp:nvSpPr>
        <dsp:cNvPr id="0" name=""/>
        <dsp:cNvSpPr/>
      </dsp:nvSpPr>
      <dsp:spPr>
        <a:xfrm>
          <a:off x="4993409" y="2564263"/>
          <a:ext cx="2269731" cy="1361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Publicaciones en redes sociales</a:t>
          </a:r>
          <a:r>
            <a:rPr lang="es-ES" sz="1200" kern="1200" noProof="0" dirty="0">
              <a:latin typeface="Univers Condensed" panose="020F0302020204030204"/>
            </a:rPr>
            <a:t> </a:t>
          </a:r>
          <a:endParaRPr lang="es-ES" sz="1200" kern="1200" noProof="0" dirty="0"/>
        </a:p>
      </dsp:txBody>
      <dsp:txXfrm>
        <a:off x="4993409" y="2564263"/>
        <a:ext cx="2269731" cy="1361838"/>
      </dsp:txXfrm>
    </dsp:sp>
    <dsp:sp modelId="{0F67BDC7-00AC-4C41-ADF8-E2C7291ECCE3}">
      <dsp:nvSpPr>
        <dsp:cNvPr id="0" name=""/>
        <dsp:cNvSpPr/>
      </dsp:nvSpPr>
      <dsp:spPr>
        <a:xfrm>
          <a:off x="0" y="4153075"/>
          <a:ext cx="2269731" cy="1361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SMS/ Memes en los celulares</a:t>
          </a:r>
          <a:r>
            <a:rPr lang="es-ES" sz="1200" kern="1200" noProof="0" dirty="0">
              <a:latin typeface="Univers Condensed" panose="020F0302020204030204"/>
            </a:rPr>
            <a:t> </a:t>
          </a:r>
          <a:endParaRPr lang="es-ES" sz="1200" kern="1200" noProof="0" dirty="0"/>
        </a:p>
      </dsp:txBody>
      <dsp:txXfrm>
        <a:off x="0" y="4153075"/>
        <a:ext cx="2269731" cy="1361838"/>
      </dsp:txXfrm>
    </dsp:sp>
    <dsp:sp modelId="{6C1E529F-3E52-4673-9E89-C88E50F371ED}">
      <dsp:nvSpPr>
        <dsp:cNvPr id="0" name=""/>
        <dsp:cNvSpPr/>
      </dsp:nvSpPr>
      <dsp:spPr>
        <a:xfrm>
          <a:off x="2496704" y="4153075"/>
          <a:ext cx="2269731" cy="1361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noProof="0" dirty="0"/>
            <a:t>Volantes / Folletos</a:t>
          </a:r>
        </a:p>
      </dsp:txBody>
      <dsp:txXfrm>
        <a:off x="2496704" y="4153075"/>
        <a:ext cx="2269731" cy="1361838"/>
      </dsp:txXfrm>
    </dsp:sp>
    <dsp:sp modelId="{2DC70ECD-5580-4EE1-96C0-BCFED0AA9349}">
      <dsp:nvSpPr>
        <dsp:cNvPr id="0" name=""/>
        <dsp:cNvSpPr/>
      </dsp:nvSpPr>
      <dsp:spPr>
        <a:xfrm>
          <a:off x="4993409" y="4153075"/>
          <a:ext cx="2269731" cy="13618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Visitas puerta a puerta cuando sea posible, sobretodo para asistir a los más vulnerables  </a:t>
          </a:r>
          <a:endParaRPr lang="en-US" sz="1200" kern="1200" dirty="0"/>
        </a:p>
      </dsp:txBody>
      <dsp:txXfrm>
        <a:off x="4993409" y="4153075"/>
        <a:ext cx="2269731" cy="1361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99DD2-69E3-4349-97C4-DFB09A3F039C}" type="datetimeFigureOut">
              <a:rPr lang="en-US" smtClean="0"/>
              <a:t>6/12/20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5259-5CB8-426C-99E4-C18F32912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5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A5259-5CB8-426C-99E4-C18F329120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5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2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29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24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6/12/20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98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6/12/20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42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6/12/20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10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50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8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5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66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72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1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1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6/12/20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1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6/12/20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3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6/12/20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7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6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55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0" r:id="rId6"/>
    <p:sldLayoutId id="2147483706" r:id="rId7"/>
    <p:sldLayoutId id="2147483707" r:id="rId8"/>
    <p:sldLayoutId id="2147483708" r:id="rId9"/>
    <p:sldLayoutId id="2147483709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6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indoor, sitting, table, toy&#10;&#10;Description generated with very high confidence">
            <a:extLst>
              <a:ext uri="{FF2B5EF4-FFF2-40B4-BE49-F238E27FC236}">
                <a16:creationId xmlns:a16="http://schemas.microsoft.com/office/drawing/2014/main" id="{8950D0D1-70F9-42DD-9E32-9A7A1608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998451"/>
            <a:ext cx="6912217" cy="433741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AE208-53EA-44AD-A7A8-1FBBD2D5D0E2}"/>
              </a:ext>
            </a:extLst>
          </p:cNvPr>
          <p:cNvSpPr txBox="1"/>
          <p:nvPr/>
        </p:nvSpPr>
        <p:spPr>
          <a:xfrm>
            <a:off x="7794942" y="310718"/>
            <a:ext cx="41277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Área de Atención 1</a:t>
            </a:r>
            <a:br>
              <a:rPr lang="es-ES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3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Comunicación</a:t>
            </a:r>
            <a:r>
              <a:rPr lang="es-ES" sz="3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endParaRPr lang="es-ES" sz="3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7D5541-EDB5-4D84-AEB0-BAD8CEFF20A4}"/>
              </a:ext>
            </a:extLst>
          </p:cNvPr>
          <p:cNvSpPr txBox="1"/>
          <p:nvPr/>
        </p:nvSpPr>
        <p:spPr>
          <a:xfrm>
            <a:off x="7794941" y="1835508"/>
            <a:ext cx="4110361" cy="4308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Salud Mental,  Emocional y Espiritual</a:t>
            </a:r>
          </a:p>
          <a:p>
            <a:endParaRPr lang="es-E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Desinformación y Rumores</a:t>
            </a:r>
          </a:p>
          <a:p>
            <a:endParaRPr lang="es-E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Estigmatización y Discriminación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99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93E-72A7-44BC-AC4E-8356A5D2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098" y="1085029"/>
            <a:ext cx="7011418" cy="1433037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PROBLEMAS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 err="1">
                <a:solidFill>
                  <a:schemeClr val="tx1"/>
                </a:solidFill>
              </a:rPr>
              <a:t>Salud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Mental,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Emocional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Espiritual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8" name="Picture 38" descr="A person taking a selfie&#10;&#10;Description generated with high confidence">
            <a:extLst>
              <a:ext uri="{FF2B5EF4-FFF2-40B4-BE49-F238E27FC236}">
                <a16:creationId xmlns:a16="http://schemas.microsoft.com/office/drawing/2014/main" id="{2BC05C49-AF8A-4930-BE3F-5B6ED7989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5" r="-2" b="-2"/>
          <a:stretch/>
        </p:blipFill>
        <p:spPr>
          <a:xfrm>
            <a:off x="20" y="10"/>
            <a:ext cx="4420589" cy="684913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CD20EE9-927B-4979-B97F-6F96388DA402}"/>
              </a:ext>
            </a:extLst>
          </p:cNvPr>
          <p:cNvSpPr txBox="1"/>
          <p:nvPr/>
        </p:nvSpPr>
        <p:spPr>
          <a:xfrm>
            <a:off x="4842717" y="2133625"/>
            <a:ext cx="6685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Produce </a:t>
            </a:r>
            <a:r>
              <a:rPr lang="es-ES" sz="2800" dirty="0"/>
              <a:t>elevados niveles de temor, incertidumbre, confusión y estrés</a:t>
            </a:r>
          </a:p>
          <a:p>
            <a:endParaRPr lang="en-IN" sz="2800" dirty="0"/>
          </a:p>
          <a:p>
            <a:r>
              <a:rPr lang="en-IN" sz="2800" dirty="0"/>
              <a:t>El </a:t>
            </a:r>
            <a:r>
              <a:rPr lang="en-IN" sz="2800" dirty="0" err="1"/>
              <a:t>distanciamiento</a:t>
            </a:r>
            <a:r>
              <a:rPr lang="en-IN" sz="2800" dirty="0"/>
              <a:t> social </a:t>
            </a:r>
            <a:r>
              <a:rPr lang="en-IN" sz="2800" dirty="0" err="1"/>
              <a:t>es</a:t>
            </a:r>
            <a:r>
              <a:rPr lang="en-IN" sz="2800" dirty="0"/>
              <a:t> crucial para la </a:t>
            </a:r>
            <a:r>
              <a:rPr lang="es-ES" sz="2800" dirty="0"/>
              <a:t>salud física pero </a:t>
            </a:r>
            <a:r>
              <a:rPr lang="en-IN" sz="2800" dirty="0"/>
              <a:t>genera</a:t>
            </a:r>
            <a:r>
              <a:rPr lang="es-ES" sz="2800" dirty="0"/>
              <a:t> </a:t>
            </a:r>
            <a:r>
              <a:rPr lang="es-ES" sz="2800" dirty="0">
                <a:solidFill>
                  <a:schemeClr val="tx2"/>
                </a:solidFill>
              </a:rPr>
              <a:t>soledad, ansiedad </a:t>
            </a:r>
            <a:r>
              <a:rPr lang="es-ES" sz="2800" dirty="0"/>
              <a:t>debido a la pérdida de ingresos</a:t>
            </a:r>
            <a:r>
              <a:rPr lang="en-IN" sz="2800" dirty="0"/>
              <a:t>; </a:t>
            </a:r>
            <a:r>
              <a:rPr lang="en-IN" sz="2800" dirty="0" err="1"/>
              <a:t>i</a:t>
            </a:r>
            <a:r>
              <a:rPr lang="es-ES" sz="2800" dirty="0" err="1"/>
              <a:t>nhabilidad</a:t>
            </a:r>
            <a:r>
              <a:rPr lang="en-IN" sz="2800" dirty="0"/>
              <a:t> para </a:t>
            </a:r>
            <a:r>
              <a:rPr lang="en-IN" sz="2800" dirty="0" err="1"/>
              <a:t>manejar</a:t>
            </a:r>
            <a:r>
              <a:rPr lang="en-IN" sz="2800" dirty="0"/>
              <a:t> el </a:t>
            </a:r>
            <a:r>
              <a:rPr lang="en-IN" sz="2800" dirty="0" err="1"/>
              <a:t>estrés</a:t>
            </a:r>
            <a:r>
              <a:rPr lang="en-IN" sz="2800" dirty="0"/>
              <a:t>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760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FE53B-B337-4780-ABCE-A9A84C1C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67" y="2349251"/>
            <a:ext cx="4402290" cy="1702298"/>
          </a:xfrm>
        </p:spPr>
        <p:txBody>
          <a:bodyPr anchor="ctr">
            <a:noAutofit/>
          </a:bodyPr>
          <a:lstStyle/>
          <a:p>
            <a:pPr>
              <a:lnSpc>
                <a:spcPts val="4000"/>
              </a:lnSpc>
            </a:pPr>
            <a:br>
              <a:rPr lang="es-ES" sz="4000" b="1" dirty="0">
                <a:solidFill>
                  <a:srgbClr val="FFFFFF"/>
                </a:solidFill>
              </a:rPr>
            </a:br>
            <a:r>
              <a:rPr lang="es-ES" sz="4000" b="1" dirty="0">
                <a:solidFill>
                  <a:srgbClr val="FFFFFF"/>
                </a:solidFill>
              </a:rPr>
              <a:t>Religiosos han estado ayudado a las comunidades al…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7071CF0D-A7D9-493E-8472-D65A075AA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4876561"/>
              </p:ext>
            </p:extLst>
          </p:nvPr>
        </p:nvGraphicFramePr>
        <p:xfrm>
          <a:off x="5145485" y="253250"/>
          <a:ext cx="6543953" cy="589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82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E93E-72A7-44BC-AC4E-8356A5D2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098" y="1085029"/>
            <a:ext cx="7011418" cy="1433037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PROBLEMAS:</a:t>
            </a:r>
            <a:br>
              <a:rPr lang="es-ES" b="1" dirty="0"/>
            </a:br>
            <a:r>
              <a:rPr lang="es-ES" b="1" dirty="0"/>
              <a:t>Desinformación y Rumores</a:t>
            </a:r>
            <a:b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ES" b="1" dirty="0">
                <a:solidFill>
                  <a:schemeClr val="tx1"/>
                </a:solidFill>
              </a:rPr>
            </a:b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38" name="Picture 38" descr="A person taking a selfie&#10;&#10;Description generated with high confidence">
            <a:extLst>
              <a:ext uri="{FF2B5EF4-FFF2-40B4-BE49-F238E27FC236}">
                <a16:creationId xmlns:a16="http://schemas.microsoft.com/office/drawing/2014/main" id="{2BC05C49-AF8A-4930-BE3F-5B6ED7989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5" r="-2" b="-2"/>
          <a:stretch/>
        </p:blipFill>
        <p:spPr>
          <a:xfrm>
            <a:off x="20" y="10"/>
            <a:ext cx="4420589" cy="6849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D20EE9-927B-4979-B97F-6F96388DA402}"/>
              </a:ext>
            </a:extLst>
          </p:cNvPr>
          <p:cNvSpPr txBox="1"/>
          <p:nvPr/>
        </p:nvSpPr>
        <p:spPr>
          <a:xfrm>
            <a:off x="4842717" y="2133625"/>
            <a:ext cx="66852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800" b="1" dirty="0"/>
              <a:t>Intensificación del miedo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800" b="1" dirty="0"/>
              <a:t>Incumplimiento de las medidas recomendadas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800" b="1" dirty="0"/>
              <a:t>Protección inadecuada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sz="2800" b="1" dirty="0"/>
              <a:t>Aumento </a:t>
            </a:r>
            <a:r>
              <a:rPr lang="en-US" sz="2800" b="1" dirty="0"/>
              <a:t>de la </a:t>
            </a:r>
            <a:r>
              <a:rPr lang="es-ES" sz="2800" b="1" dirty="0"/>
              <a:t>desconfianza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35242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FE53B-B337-4780-ABCE-A9A84C1C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19" y="1365578"/>
            <a:ext cx="4402290" cy="1702298"/>
          </a:xfrm>
        </p:spPr>
        <p:txBody>
          <a:bodyPr anchor="ctr">
            <a:noAutofit/>
          </a:bodyPr>
          <a:lstStyle/>
          <a:p>
            <a:pPr>
              <a:lnSpc>
                <a:spcPts val="4000"/>
              </a:lnSpc>
            </a:pPr>
            <a:br>
              <a:rPr lang="es-ES" sz="4000" b="1" dirty="0">
                <a:solidFill>
                  <a:srgbClr val="FFFFFF"/>
                </a:solidFill>
              </a:rPr>
            </a:br>
            <a:r>
              <a:rPr lang="es-ES" sz="4000" b="1" dirty="0">
                <a:solidFill>
                  <a:srgbClr val="FFFFFF"/>
                </a:solidFill>
              </a:rPr>
              <a:t>Los líderes y comunidades religiosas han ayudado a…</a:t>
            </a:r>
            <a:br>
              <a:rPr lang="es-ES" sz="4000" b="1" dirty="0">
                <a:solidFill>
                  <a:srgbClr val="FFFFFF"/>
                </a:solidFill>
              </a:rPr>
            </a:br>
            <a:endParaRPr lang="es-ES" sz="4000" b="1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7071CF0D-A7D9-493E-8472-D65A075AA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8667739"/>
              </p:ext>
            </p:extLst>
          </p:nvPr>
        </p:nvGraphicFramePr>
        <p:xfrm>
          <a:off x="5231958" y="239487"/>
          <a:ext cx="6543953" cy="6012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D9CA9F7-F199-40B4-8444-5BE40A7530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9" y="3728361"/>
            <a:ext cx="3493008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5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93E-72A7-44BC-AC4E-8356A5D28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994" y="143302"/>
            <a:ext cx="7011418" cy="1433037"/>
          </a:xfrm>
        </p:spPr>
        <p:txBody>
          <a:bodyPr>
            <a:normAutofit/>
          </a:bodyPr>
          <a:lstStyle/>
          <a:p>
            <a:r>
              <a:rPr lang="es-ES" b="1" dirty="0"/>
              <a:t>Problema: estigmatización y discriminación</a:t>
            </a:r>
            <a:endParaRPr lang="es-ES" dirty="0"/>
          </a:p>
        </p:txBody>
      </p:sp>
      <p:pic>
        <p:nvPicPr>
          <p:cNvPr id="38" name="Picture 38" descr="A person taking a selfie&#10;&#10;Description generated with high confidence">
            <a:extLst>
              <a:ext uri="{FF2B5EF4-FFF2-40B4-BE49-F238E27FC236}">
                <a16:creationId xmlns:a16="http://schemas.microsoft.com/office/drawing/2014/main" id="{2BC05C49-AF8A-4930-BE3F-5B6ED79893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5" r="-2" b="-2"/>
          <a:stretch/>
        </p:blipFill>
        <p:spPr>
          <a:xfrm>
            <a:off x="20" y="10"/>
            <a:ext cx="4420589" cy="684913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C6767CC-7FDE-47BE-94F2-7C3A61A354A3}"/>
              </a:ext>
            </a:extLst>
          </p:cNvPr>
          <p:cNvSpPr txBox="1"/>
          <p:nvPr/>
        </p:nvSpPr>
        <p:spPr>
          <a:xfrm>
            <a:off x="4905445" y="1917852"/>
            <a:ext cx="701141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Falta de comprensión, miedo y uso de un lenguaje que promueve la estigmatización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Estereotipar a las personas afectadas en base a su raza, religión, historial de viaje o migración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Enojo, tensión y conflicto: emociones negativas dentro de las familias y las comunidades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Estrés mental: evasión, negligencia o rechazo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Prohibición de acceso a servicios básicos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Obstaculizar la actuación frente a un brote y elevar los contagios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lvl="0"/>
            <a:endParaRPr lang="en-US" sz="2400" b="1" dirty="0"/>
          </a:p>
          <a:p>
            <a:pPr lvl="0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959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FE53B-B337-4780-ABCE-A9A84C1C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26" y="1705352"/>
            <a:ext cx="3742174" cy="2625975"/>
          </a:xfrm>
        </p:spPr>
        <p:txBody>
          <a:bodyPr anchor="ctr">
            <a:noAutofit/>
          </a:bodyPr>
          <a:lstStyle/>
          <a:p>
            <a:r>
              <a:rPr lang="es-ES" sz="3200" b="1" dirty="0">
                <a:solidFill>
                  <a:srgbClr val="FFFFFF"/>
                </a:solidFill>
              </a:rPr>
              <a:t>Lo que los líderes religiosos están haciendo para luchar contra la estigmatización y la discriminación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7071CF0D-A7D9-493E-8472-D65A075AA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785392"/>
              </p:ext>
            </p:extLst>
          </p:nvPr>
        </p:nvGraphicFramePr>
        <p:xfrm>
          <a:off x="5231958" y="357803"/>
          <a:ext cx="6543953" cy="589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385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0E140-5230-4F6E-AFFB-EF830F47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35" y="-293729"/>
            <a:ext cx="4154737" cy="167418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Utilizar los Canales de Comunicación para luchar contra la Estigmatización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Diagram 9">
            <a:extLst>
              <a:ext uri="{FF2B5EF4-FFF2-40B4-BE49-F238E27FC236}">
                <a16:creationId xmlns:a16="http://schemas.microsoft.com/office/drawing/2014/main" id="{D6D23DF8-6CBA-4799-BE8A-5CED728C0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37337"/>
              </p:ext>
            </p:extLst>
          </p:nvPr>
        </p:nvGraphicFramePr>
        <p:xfrm>
          <a:off x="4668065" y="-63062"/>
          <a:ext cx="7263141" cy="6490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65" name="Picture 665" descr="A picture containing object, indoor, television, photo&#10;&#10;Description generated with very high confidence">
            <a:extLst>
              <a:ext uri="{FF2B5EF4-FFF2-40B4-BE49-F238E27FC236}">
                <a16:creationId xmlns:a16="http://schemas.microsoft.com/office/drawing/2014/main" id="{03C279A3-FECE-4C31-8F3A-484FFA689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817" y="1627933"/>
            <a:ext cx="3186223" cy="3663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F79C00-E45E-4A2D-983B-F902884174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5" y="3767882"/>
            <a:ext cx="3506617" cy="24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6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-1"/>
            <a:ext cx="464859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AEED9E-BB91-43A0-911B-1ACD8803E3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Title 1">
            <a:extLst>
              <a:ext uri="{FF2B5EF4-FFF2-40B4-BE49-F238E27FC236}">
                <a16:creationId xmlns:a16="http://schemas.microsoft.com/office/drawing/2014/main" id="{CFAE1E71-8BFB-4735-8F75-9B36AC0AD6C3}"/>
              </a:ext>
            </a:extLst>
          </p:cNvPr>
          <p:cNvSpPr txBox="1">
            <a:spLocks/>
          </p:cNvSpPr>
          <p:nvPr/>
        </p:nvSpPr>
        <p:spPr>
          <a:xfrm>
            <a:off x="173393" y="605895"/>
            <a:ext cx="4648593" cy="261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nivers Condensed" panose="020F0302020204030204"/>
                <a:ea typeface="+mj-ea"/>
                <a:cs typeface="+mj-cs"/>
              </a:rPr>
            </a:br>
            <a:endParaRPr kumimoji="0" lang="en-US" sz="3200" b="1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nivers Condensed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-5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Condensed" panose="020F0302020204030204"/>
                <a:ea typeface="+mj-ea"/>
                <a:cs typeface="+mj-cs"/>
              </a:rPr>
              <a:t>Tiempo de actuar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81E21-E986-43B6-B9DB-6FDDBC65258D}"/>
              </a:ext>
            </a:extLst>
          </p:cNvPr>
          <p:cNvSpPr txBox="1"/>
          <p:nvPr/>
        </p:nvSpPr>
        <p:spPr>
          <a:xfrm>
            <a:off x="4977576" y="605895"/>
            <a:ext cx="63858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+mj-lt"/>
              <a:buAutoNum type="arabicPeriod"/>
            </a:pPr>
            <a:r>
              <a:rPr lang="en-US" sz="2800" b="1" dirty="0"/>
              <a:t> ¿</a:t>
            </a:r>
            <a:r>
              <a:rPr lang="es-ES" sz="2800" b="1" dirty="0"/>
              <a:t>Qué medidas inmediatas adoptará </a:t>
            </a:r>
            <a:r>
              <a:rPr lang="en-US" sz="2800" b="1" dirty="0"/>
              <a:t>para </a:t>
            </a:r>
            <a:r>
              <a:rPr lang="es-ES" sz="2800" b="1" dirty="0"/>
              <a:t>contrarrestar los rumores</a:t>
            </a:r>
            <a:r>
              <a:rPr lang="en-US" sz="2800" b="1" dirty="0"/>
              <a:t>, la </a:t>
            </a:r>
            <a:r>
              <a:rPr lang="es-ES" sz="2800" b="1" dirty="0"/>
              <a:t>desinformación, la estigmatización y la discriminación</a:t>
            </a:r>
            <a:r>
              <a:rPr lang="en-US" sz="2800" b="1" dirty="0"/>
              <a:t>?</a:t>
            </a:r>
            <a:endParaRPr lang="es-ES" sz="2800" b="1" dirty="0"/>
          </a:p>
          <a:p>
            <a:pPr lvl="0"/>
            <a:endParaRPr lang="es-ES" sz="2800" b="1" dirty="0">
              <a:latin typeface="Univers Condensed" panose="020F0302020204030204"/>
            </a:endParaRPr>
          </a:p>
          <a:p>
            <a:pPr lvl="0"/>
            <a:r>
              <a:rPr lang="es-ES" sz="2800" b="1" dirty="0">
                <a:latin typeface="Univers Condensed" panose="020F0302020204030204"/>
              </a:rPr>
              <a:t>2. </a:t>
            </a:r>
            <a:r>
              <a:rPr lang="es-ES" sz="2800" b="1" dirty="0"/>
              <a:t>¿De qué manera aprovechará su rol como respetable líder religioso para infundir fe en su comunidad y fomentar el cuidado hacia los trabajadores de la salud y otras personas?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72147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1_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</TotalTime>
  <Words>646</Words>
  <Application>Microsoft Macintosh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Univers</vt:lpstr>
      <vt:lpstr>Univers Condensed</vt:lpstr>
      <vt:lpstr>RetrospectVTI</vt:lpstr>
      <vt:lpstr>1_RetrospectVTI</vt:lpstr>
      <vt:lpstr>PowerPoint Presentation</vt:lpstr>
      <vt:lpstr>PROBLEMAS: Salud Mental, Emocional y Espiritual  </vt:lpstr>
      <vt:lpstr> Religiosos han estado ayudado a las comunidades al…</vt:lpstr>
      <vt:lpstr>PROBLEMAS: Desinformación y Rumores  </vt:lpstr>
      <vt:lpstr> Los líderes y comunidades religiosas han ayudado a… </vt:lpstr>
      <vt:lpstr>Problema: estigmatización y discriminación</vt:lpstr>
      <vt:lpstr>Lo que los líderes religiosos están haciendo para luchar contra la estigmatización y la discriminación</vt:lpstr>
      <vt:lpstr>Utilizar los Canales de Comunicación para luchar contra la Estigmatización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Johanne Kjærsgaard</cp:lastModifiedBy>
  <cp:revision>726</cp:revision>
  <dcterms:created xsi:type="dcterms:W3CDTF">2020-04-18T10:56:25Z</dcterms:created>
  <dcterms:modified xsi:type="dcterms:W3CDTF">2020-06-12T13:14:22Z</dcterms:modified>
</cp:coreProperties>
</file>